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6"/>
  </p:notesMasterIdLst>
  <p:handoutMasterIdLst>
    <p:handoutMasterId r:id="rId167"/>
  </p:handoutMasterIdLst>
  <p:sldIdLst>
    <p:sldId id="256" r:id="rId2"/>
    <p:sldId id="257" r:id="rId3"/>
    <p:sldId id="258" r:id="rId4"/>
    <p:sldId id="319" r:id="rId5"/>
    <p:sldId id="320" r:id="rId6"/>
    <p:sldId id="321" r:id="rId7"/>
    <p:sldId id="259" r:id="rId8"/>
    <p:sldId id="260" r:id="rId9"/>
    <p:sldId id="323" r:id="rId10"/>
    <p:sldId id="261" r:id="rId11"/>
    <p:sldId id="262" r:id="rId12"/>
    <p:sldId id="264" r:id="rId13"/>
    <p:sldId id="325" r:id="rId14"/>
    <p:sldId id="326" r:id="rId15"/>
    <p:sldId id="327" r:id="rId16"/>
    <p:sldId id="328" r:id="rId17"/>
    <p:sldId id="265" r:id="rId18"/>
    <p:sldId id="330" r:id="rId19"/>
    <p:sldId id="331" r:id="rId20"/>
    <p:sldId id="332" r:id="rId21"/>
    <p:sldId id="266" r:id="rId22"/>
    <p:sldId id="334" r:id="rId23"/>
    <p:sldId id="335" r:id="rId24"/>
    <p:sldId id="267" r:id="rId25"/>
    <p:sldId id="337" r:id="rId26"/>
    <p:sldId id="338" r:id="rId27"/>
    <p:sldId id="339" r:id="rId28"/>
    <p:sldId id="340" r:id="rId29"/>
    <p:sldId id="341" r:id="rId30"/>
    <p:sldId id="268" r:id="rId31"/>
    <p:sldId id="343" r:id="rId32"/>
    <p:sldId id="344" r:id="rId33"/>
    <p:sldId id="310" r:id="rId34"/>
    <p:sldId id="346" r:id="rId35"/>
    <p:sldId id="347" r:id="rId36"/>
    <p:sldId id="269" r:id="rId37"/>
    <p:sldId id="349" r:id="rId38"/>
    <p:sldId id="350" r:id="rId39"/>
    <p:sldId id="351" r:id="rId40"/>
    <p:sldId id="270" r:id="rId41"/>
    <p:sldId id="272" r:id="rId42"/>
    <p:sldId id="273" r:id="rId43"/>
    <p:sldId id="353" r:id="rId44"/>
    <p:sldId id="354" r:id="rId45"/>
    <p:sldId id="355" r:id="rId46"/>
    <p:sldId id="356" r:id="rId47"/>
    <p:sldId id="274" r:id="rId48"/>
    <p:sldId id="275" r:id="rId49"/>
    <p:sldId id="358" r:id="rId50"/>
    <p:sldId id="359" r:id="rId51"/>
    <p:sldId id="360" r:id="rId52"/>
    <p:sldId id="361" r:id="rId53"/>
    <p:sldId id="276" r:id="rId54"/>
    <p:sldId id="363" r:id="rId55"/>
    <p:sldId id="364" r:id="rId56"/>
    <p:sldId id="365" r:id="rId57"/>
    <p:sldId id="366" r:id="rId58"/>
    <p:sldId id="277" r:id="rId59"/>
    <p:sldId id="368" r:id="rId60"/>
    <p:sldId id="369" r:id="rId61"/>
    <p:sldId id="370" r:id="rId62"/>
    <p:sldId id="371" r:id="rId63"/>
    <p:sldId id="278" r:id="rId64"/>
    <p:sldId id="373" r:id="rId65"/>
    <p:sldId id="374" r:id="rId66"/>
    <p:sldId id="372" r:id="rId67"/>
    <p:sldId id="376" r:id="rId68"/>
    <p:sldId id="377" r:id="rId69"/>
    <p:sldId id="378" r:id="rId70"/>
    <p:sldId id="379" r:id="rId71"/>
    <p:sldId id="279" r:id="rId72"/>
    <p:sldId id="381" r:id="rId73"/>
    <p:sldId id="382" r:id="rId74"/>
    <p:sldId id="383" r:id="rId75"/>
    <p:sldId id="384" r:id="rId76"/>
    <p:sldId id="385" r:id="rId77"/>
    <p:sldId id="386" r:id="rId78"/>
    <p:sldId id="387" r:id="rId79"/>
    <p:sldId id="388" r:id="rId80"/>
    <p:sldId id="389" r:id="rId81"/>
    <p:sldId id="390" r:id="rId82"/>
    <p:sldId id="316" r:id="rId83"/>
    <p:sldId id="392" r:id="rId84"/>
    <p:sldId id="317" r:id="rId85"/>
    <p:sldId id="394" r:id="rId86"/>
    <p:sldId id="395" r:id="rId87"/>
    <p:sldId id="396" r:id="rId88"/>
    <p:sldId id="397" r:id="rId89"/>
    <p:sldId id="398" r:id="rId90"/>
    <p:sldId id="399" r:id="rId91"/>
    <p:sldId id="400" r:id="rId92"/>
    <p:sldId id="401" r:id="rId93"/>
    <p:sldId id="402" r:id="rId94"/>
    <p:sldId id="403" r:id="rId95"/>
    <p:sldId id="404" r:id="rId96"/>
    <p:sldId id="405" r:id="rId97"/>
    <p:sldId id="406" r:id="rId98"/>
    <p:sldId id="407" r:id="rId99"/>
    <p:sldId id="408" r:id="rId100"/>
    <p:sldId id="409" r:id="rId101"/>
    <p:sldId id="410" r:id="rId102"/>
    <p:sldId id="280" r:id="rId103"/>
    <p:sldId id="281" r:id="rId104"/>
    <p:sldId id="282" r:id="rId105"/>
    <p:sldId id="284" r:id="rId106"/>
    <p:sldId id="285" r:id="rId107"/>
    <p:sldId id="412" r:id="rId108"/>
    <p:sldId id="413" r:id="rId109"/>
    <p:sldId id="414" r:id="rId110"/>
    <p:sldId id="415" r:id="rId111"/>
    <p:sldId id="416" r:id="rId112"/>
    <p:sldId id="417" r:id="rId113"/>
    <p:sldId id="418" r:id="rId114"/>
    <p:sldId id="419" r:id="rId115"/>
    <p:sldId id="420" r:id="rId116"/>
    <p:sldId id="286" r:id="rId117"/>
    <p:sldId id="422" r:id="rId118"/>
    <p:sldId id="423" r:id="rId119"/>
    <p:sldId id="424" r:id="rId120"/>
    <p:sldId id="425" r:id="rId121"/>
    <p:sldId id="426" r:id="rId122"/>
    <p:sldId id="287" r:id="rId123"/>
    <p:sldId id="428" r:id="rId124"/>
    <p:sldId id="429" r:id="rId125"/>
    <p:sldId id="311" r:id="rId126"/>
    <p:sldId id="431" r:id="rId127"/>
    <p:sldId id="432" r:id="rId128"/>
    <p:sldId id="288" r:id="rId129"/>
    <p:sldId id="434" r:id="rId130"/>
    <p:sldId id="435" r:id="rId131"/>
    <p:sldId id="436" r:id="rId132"/>
    <p:sldId id="437" r:id="rId133"/>
    <p:sldId id="313" r:id="rId134"/>
    <p:sldId id="314" r:id="rId135"/>
    <p:sldId id="439" r:id="rId136"/>
    <p:sldId id="440" r:id="rId137"/>
    <p:sldId id="441" r:id="rId138"/>
    <p:sldId id="442" r:id="rId139"/>
    <p:sldId id="443" r:id="rId140"/>
    <p:sldId id="444" r:id="rId141"/>
    <p:sldId id="445" r:id="rId142"/>
    <p:sldId id="446" r:id="rId143"/>
    <p:sldId id="447" r:id="rId144"/>
    <p:sldId id="448" r:id="rId145"/>
    <p:sldId id="315" r:id="rId146"/>
    <p:sldId id="289" r:id="rId147"/>
    <p:sldId id="290" r:id="rId148"/>
    <p:sldId id="291" r:id="rId149"/>
    <p:sldId id="292" r:id="rId150"/>
    <p:sldId id="293" r:id="rId151"/>
    <p:sldId id="294" r:id="rId152"/>
    <p:sldId id="295" r:id="rId153"/>
    <p:sldId id="296" r:id="rId154"/>
    <p:sldId id="297" r:id="rId155"/>
    <p:sldId id="298" r:id="rId156"/>
    <p:sldId id="300" r:id="rId157"/>
    <p:sldId id="301" r:id="rId158"/>
    <p:sldId id="302" r:id="rId159"/>
    <p:sldId id="303" r:id="rId160"/>
    <p:sldId id="304" r:id="rId161"/>
    <p:sldId id="305" r:id="rId162"/>
    <p:sldId id="306" r:id="rId163"/>
    <p:sldId id="312" r:id="rId164"/>
    <p:sldId id="307" r:id="rId165"/>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74193-9E12-4803-B616-9B696D552CE1}" v="2832" dt="2024-07-25T09:38:01.8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38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theme" Target="theme/theme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tableStyles" Target="tableStyle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microsoft.com/office/2016/11/relationships/changesInfo" Target="changesInfos/changesInfo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suku HIRAISHI" userId="b174a05e3d3682ba" providerId="LiveId" clId="{8A574193-9E12-4803-B616-9B696D552CE1}"/>
    <pc:docChg chg="custSel addSld delSld modSld">
      <pc:chgData name="Tasuku HIRAISHI" userId="b174a05e3d3682ba" providerId="LiveId" clId="{8A574193-9E12-4803-B616-9B696D552CE1}" dt="2024-07-25T09:38:01.849" v="16894"/>
      <pc:docMkLst>
        <pc:docMk/>
      </pc:docMkLst>
      <pc:sldChg chg="modSp mod modTransition modAnim">
        <pc:chgData name="Tasuku HIRAISHI" userId="b174a05e3d3682ba" providerId="LiveId" clId="{8A574193-9E12-4803-B616-9B696D552CE1}" dt="2024-07-25T09:37:05.462" v="142"/>
        <pc:sldMkLst>
          <pc:docMk/>
          <pc:sldMk cId="0" sldId="258"/>
        </pc:sldMkLst>
        <pc:spChg chg="mod">
          <ac:chgData name="Tasuku HIRAISHI" userId="b174a05e3d3682ba" providerId="LiveId" clId="{8A574193-9E12-4803-B616-9B696D552CE1}" dt="2024-07-25T09:37:05.389" v="3"/>
          <ac:spMkLst>
            <pc:docMk/>
            <pc:sldMk cId="0" sldId="258"/>
            <ac:spMk id="2" creationId="{00000000-0000-0000-0000-000000000000}"/>
          </ac:spMkLst>
        </pc:spChg>
        <pc:spChg chg="mod">
          <ac:chgData name="Tasuku HIRAISHI" userId="b174a05e3d3682ba" providerId="LiveId" clId="{8A574193-9E12-4803-B616-9B696D552CE1}" dt="2024-07-25T09:37:05.459" v="135"/>
          <ac:spMkLst>
            <pc:docMk/>
            <pc:sldMk cId="0" sldId="258"/>
            <ac:spMk id="3" creationId="{00000000-0000-0000-0000-000000000000}"/>
          </ac:spMkLst>
        </pc:spChg>
      </pc:sldChg>
      <pc:sldChg chg="modSp mod modTransition modAnim">
        <pc:chgData name="Tasuku HIRAISHI" userId="b174a05e3d3682ba" providerId="LiveId" clId="{8A574193-9E12-4803-B616-9B696D552CE1}" dt="2024-07-25T09:37:07.151" v="1780"/>
        <pc:sldMkLst>
          <pc:docMk/>
          <pc:sldMk cId="0" sldId="260"/>
        </pc:sldMkLst>
        <pc:spChg chg="mod">
          <ac:chgData name="Tasuku HIRAISHI" userId="b174a05e3d3682ba" providerId="LiveId" clId="{8A574193-9E12-4803-B616-9B696D552CE1}" dt="2024-07-25T09:37:07.118" v="1696"/>
          <ac:spMkLst>
            <pc:docMk/>
            <pc:sldMk cId="0" sldId="260"/>
            <ac:spMk id="5121" creationId="{00000000-0000-0000-0000-000000000000}"/>
          </ac:spMkLst>
        </pc:spChg>
        <pc:spChg chg="mod">
          <ac:chgData name="Tasuku HIRAISHI" userId="b174a05e3d3682ba" providerId="LiveId" clId="{8A574193-9E12-4803-B616-9B696D552CE1}" dt="2024-07-25T09:37:07.149" v="1775"/>
          <ac:spMkLst>
            <pc:docMk/>
            <pc:sldMk cId="0" sldId="260"/>
            <ac:spMk id="5122" creationId="{00000000-0000-0000-0000-000000000000}"/>
          </ac:spMkLst>
        </pc:spChg>
      </pc:sldChg>
      <pc:sldChg chg="modSp mod modTransition modAnim">
        <pc:chgData name="Tasuku HIRAISHI" userId="b174a05e3d3682ba" providerId="LiveId" clId="{8A574193-9E12-4803-B616-9B696D552CE1}" dt="2024-07-25T09:37:07.999" v="2708"/>
        <pc:sldMkLst>
          <pc:docMk/>
          <pc:sldMk cId="0" sldId="264"/>
        </pc:sldMkLst>
        <pc:spChg chg="mod">
          <ac:chgData name="Tasuku HIRAISHI" userId="b174a05e3d3682ba" providerId="LiveId" clId="{8A574193-9E12-4803-B616-9B696D552CE1}" dt="2024-07-25T09:37:07.987" v="2687"/>
          <ac:spMkLst>
            <pc:docMk/>
            <pc:sldMk cId="0" sldId="264"/>
            <ac:spMk id="11" creationId="{00000000-0000-0000-0000-000000000000}"/>
          </ac:spMkLst>
        </pc:spChg>
        <pc:spChg chg="mod">
          <ac:chgData name="Tasuku HIRAISHI" userId="b174a05e3d3682ba" providerId="LiveId" clId="{8A574193-9E12-4803-B616-9B696D552CE1}" dt="2024-07-25T09:37:07.988" v="2689"/>
          <ac:spMkLst>
            <pc:docMk/>
            <pc:sldMk cId="0" sldId="264"/>
            <ac:spMk id="12" creationId="{00000000-0000-0000-0000-000000000000}"/>
          </ac:spMkLst>
        </pc:spChg>
        <pc:spChg chg="mod">
          <ac:chgData name="Tasuku HIRAISHI" userId="b174a05e3d3682ba" providerId="LiveId" clId="{8A574193-9E12-4803-B616-9B696D552CE1}" dt="2024-07-25T09:37:07.988" v="2691"/>
          <ac:spMkLst>
            <pc:docMk/>
            <pc:sldMk cId="0" sldId="264"/>
            <ac:spMk id="13" creationId="{00000000-0000-0000-0000-000000000000}"/>
          </ac:spMkLst>
        </pc:spChg>
        <pc:spChg chg="mod">
          <ac:chgData name="Tasuku HIRAISHI" userId="b174a05e3d3682ba" providerId="LiveId" clId="{8A574193-9E12-4803-B616-9B696D552CE1}" dt="2024-07-25T09:37:07.988" v="2693"/>
          <ac:spMkLst>
            <pc:docMk/>
            <pc:sldMk cId="0" sldId="264"/>
            <ac:spMk id="14" creationId="{00000000-0000-0000-0000-000000000000}"/>
          </ac:spMkLst>
        </pc:spChg>
        <pc:spChg chg="mod">
          <ac:chgData name="Tasuku HIRAISHI" userId="b174a05e3d3682ba" providerId="LiveId" clId="{8A574193-9E12-4803-B616-9B696D552CE1}" dt="2024-07-25T09:37:07.988" v="2695"/>
          <ac:spMkLst>
            <pc:docMk/>
            <pc:sldMk cId="0" sldId="264"/>
            <ac:spMk id="15" creationId="{00000000-0000-0000-0000-000000000000}"/>
          </ac:spMkLst>
        </pc:spChg>
        <pc:spChg chg="mod">
          <ac:chgData name="Tasuku HIRAISHI" userId="b174a05e3d3682ba" providerId="LiveId" clId="{8A574193-9E12-4803-B616-9B696D552CE1}" dt="2024-07-25T09:37:07.988" v="2697"/>
          <ac:spMkLst>
            <pc:docMk/>
            <pc:sldMk cId="0" sldId="264"/>
            <ac:spMk id="16" creationId="{00000000-0000-0000-0000-000000000000}"/>
          </ac:spMkLst>
        </pc:spChg>
        <pc:spChg chg="mod">
          <ac:chgData name="Tasuku HIRAISHI" userId="b174a05e3d3682ba" providerId="LiveId" clId="{8A574193-9E12-4803-B616-9B696D552CE1}" dt="2024-07-25T09:37:07.988" v="2699"/>
          <ac:spMkLst>
            <pc:docMk/>
            <pc:sldMk cId="0" sldId="264"/>
            <ac:spMk id="17" creationId="{00000000-0000-0000-0000-000000000000}"/>
          </ac:spMkLst>
        </pc:spChg>
        <pc:spChg chg="mod">
          <ac:chgData name="Tasuku HIRAISHI" userId="b174a05e3d3682ba" providerId="LiveId" clId="{8A574193-9E12-4803-B616-9B696D552CE1}" dt="2024-07-25T09:37:07.989" v="2701"/>
          <ac:spMkLst>
            <pc:docMk/>
            <pc:sldMk cId="0" sldId="264"/>
            <ac:spMk id="18" creationId="{00000000-0000-0000-0000-000000000000}"/>
          </ac:spMkLst>
        </pc:spChg>
        <pc:spChg chg="mod">
          <ac:chgData name="Tasuku HIRAISHI" userId="b174a05e3d3682ba" providerId="LiveId" clId="{8A574193-9E12-4803-B616-9B696D552CE1}" dt="2024-07-25T09:37:07.985" v="2673"/>
          <ac:spMkLst>
            <pc:docMk/>
            <pc:sldMk cId="0" sldId="264"/>
            <ac:spMk id="7169" creationId="{00000000-0000-0000-0000-000000000000}"/>
          </ac:spMkLst>
        </pc:spChg>
        <pc:spChg chg="mod">
          <ac:chgData name="Tasuku HIRAISHI" userId="b174a05e3d3682ba" providerId="LiveId" clId="{8A574193-9E12-4803-B616-9B696D552CE1}" dt="2024-07-25T09:37:07.986" v="2675"/>
          <ac:spMkLst>
            <pc:docMk/>
            <pc:sldMk cId="0" sldId="264"/>
            <ac:spMk id="7170" creationId="{00000000-0000-0000-0000-000000000000}"/>
          </ac:spMkLst>
        </pc:spChg>
        <pc:spChg chg="mod">
          <ac:chgData name="Tasuku HIRAISHI" userId="b174a05e3d3682ba" providerId="LiveId" clId="{8A574193-9E12-4803-B616-9B696D552CE1}" dt="2024-07-25T09:37:07.986" v="2679"/>
          <ac:spMkLst>
            <pc:docMk/>
            <pc:sldMk cId="0" sldId="264"/>
            <ac:spMk id="7174" creationId="{00000000-0000-0000-0000-000000000000}"/>
          </ac:spMkLst>
        </pc:spChg>
        <pc:spChg chg="mod">
          <ac:chgData name="Tasuku HIRAISHI" userId="b174a05e3d3682ba" providerId="LiveId" clId="{8A574193-9E12-4803-B616-9B696D552CE1}" dt="2024-07-25T09:37:07.987" v="2681"/>
          <ac:spMkLst>
            <pc:docMk/>
            <pc:sldMk cId="0" sldId="264"/>
            <ac:spMk id="7175" creationId="{00000000-0000-0000-0000-000000000000}"/>
          </ac:spMkLst>
        </pc:spChg>
        <pc:spChg chg="mod">
          <ac:chgData name="Tasuku HIRAISHI" userId="b174a05e3d3682ba" providerId="LiveId" clId="{8A574193-9E12-4803-B616-9B696D552CE1}" dt="2024-07-25T09:37:07.987" v="2683"/>
          <ac:spMkLst>
            <pc:docMk/>
            <pc:sldMk cId="0" sldId="264"/>
            <ac:spMk id="7176" creationId="{00000000-0000-0000-0000-000000000000}"/>
          </ac:spMkLst>
        </pc:spChg>
        <pc:spChg chg="mod">
          <ac:chgData name="Tasuku HIRAISHI" userId="b174a05e3d3682ba" providerId="LiveId" clId="{8A574193-9E12-4803-B616-9B696D552CE1}" dt="2024-07-25T09:37:07.987" v="2685"/>
          <ac:spMkLst>
            <pc:docMk/>
            <pc:sldMk cId="0" sldId="264"/>
            <ac:spMk id="7177" creationId="{00000000-0000-0000-0000-000000000000}"/>
          </ac:spMkLst>
        </pc:spChg>
        <pc:grpChg chg="mod">
          <ac:chgData name="Tasuku HIRAISHI" userId="b174a05e3d3682ba" providerId="LiveId" clId="{8A574193-9E12-4803-B616-9B696D552CE1}" dt="2024-07-25T09:37:07.986" v="2677"/>
          <ac:grpSpMkLst>
            <pc:docMk/>
            <pc:sldMk cId="0" sldId="264"/>
            <ac:grpSpMk id="2" creationId="{00000000-0000-0000-0000-000000000000}"/>
          </ac:grpSpMkLst>
        </pc:grpChg>
      </pc:sldChg>
      <pc:sldChg chg="modSp mod modTransition modAnim">
        <pc:chgData name="Tasuku HIRAISHI" userId="b174a05e3d3682ba" providerId="LiveId" clId="{8A574193-9E12-4803-B616-9B696D552CE1}" dt="2024-07-25T09:37:08.104" v="2855"/>
        <pc:sldMkLst>
          <pc:docMk/>
          <pc:sldMk cId="0" sldId="265"/>
        </pc:sldMkLst>
        <pc:spChg chg="mod">
          <ac:chgData name="Tasuku HIRAISHI" userId="b174a05e3d3682ba" providerId="LiveId" clId="{8A574193-9E12-4803-B616-9B696D552CE1}" dt="2024-07-25T09:37:08.094" v="2845"/>
          <ac:spMkLst>
            <pc:docMk/>
            <pc:sldMk cId="0" sldId="265"/>
            <ac:spMk id="10" creationId="{00000000-0000-0000-0000-000000000000}"/>
          </ac:spMkLst>
        </pc:spChg>
        <pc:spChg chg="mod">
          <ac:chgData name="Tasuku HIRAISHI" userId="b174a05e3d3682ba" providerId="LiveId" clId="{8A574193-9E12-4803-B616-9B696D552CE1}" dt="2024-07-25T09:37:08.094" v="2847"/>
          <ac:spMkLst>
            <pc:docMk/>
            <pc:sldMk cId="0" sldId="265"/>
            <ac:spMk id="11" creationId="{00000000-0000-0000-0000-000000000000}"/>
          </ac:spMkLst>
        </pc:spChg>
        <pc:spChg chg="mod">
          <ac:chgData name="Tasuku HIRAISHI" userId="b174a05e3d3682ba" providerId="LiveId" clId="{8A574193-9E12-4803-B616-9B696D552CE1}" dt="2024-07-25T09:37:08.095" v="2849"/>
          <ac:spMkLst>
            <pc:docMk/>
            <pc:sldMk cId="0" sldId="265"/>
            <ac:spMk id="12" creationId="{00000000-0000-0000-0000-000000000000}"/>
          </ac:spMkLst>
        </pc:spChg>
        <pc:spChg chg="mod">
          <ac:chgData name="Tasuku HIRAISHI" userId="b174a05e3d3682ba" providerId="LiveId" clId="{8A574193-9E12-4803-B616-9B696D552CE1}" dt="2024-07-25T09:37:08.092" v="2835"/>
          <ac:spMkLst>
            <pc:docMk/>
            <pc:sldMk cId="0" sldId="265"/>
            <ac:spMk id="8193" creationId="{00000000-0000-0000-0000-000000000000}"/>
          </ac:spMkLst>
        </pc:spChg>
        <pc:spChg chg="mod">
          <ac:chgData name="Tasuku HIRAISHI" userId="b174a05e3d3682ba" providerId="LiveId" clId="{8A574193-9E12-4803-B616-9B696D552CE1}" dt="2024-07-25T09:37:08.093" v="2837"/>
          <ac:spMkLst>
            <pc:docMk/>
            <pc:sldMk cId="0" sldId="265"/>
            <ac:spMk id="8194" creationId="{00000000-0000-0000-0000-000000000000}"/>
          </ac:spMkLst>
        </pc:spChg>
        <pc:spChg chg="mod">
          <ac:chgData name="Tasuku HIRAISHI" userId="b174a05e3d3682ba" providerId="LiveId" clId="{8A574193-9E12-4803-B616-9B696D552CE1}" dt="2024-07-25T09:37:08.093" v="2841"/>
          <ac:spMkLst>
            <pc:docMk/>
            <pc:sldMk cId="0" sldId="265"/>
            <ac:spMk id="8198" creationId="{00000000-0000-0000-0000-000000000000}"/>
          </ac:spMkLst>
        </pc:spChg>
        <pc:spChg chg="mod">
          <ac:chgData name="Tasuku HIRAISHI" userId="b174a05e3d3682ba" providerId="LiveId" clId="{8A574193-9E12-4803-B616-9B696D552CE1}" dt="2024-07-25T09:37:08.094" v="2843"/>
          <ac:spMkLst>
            <pc:docMk/>
            <pc:sldMk cId="0" sldId="265"/>
            <ac:spMk id="8199" creationId="{00000000-0000-0000-0000-000000000000}"/>
          </ac:spMkLst>
        </pc:spChg>
        <pc:grpChg chg="mod">
          <ac:chgData name="Tasuku HIRAISHI" userId="b174a05e3d3682ba" providerId="LiveId" clId="{8A574193-9E12-4803-B616-9B696D552CE1}" dt="2024-07-25T09:37:08.093" v="2839"/>
          <ac:grpSpMkLst>
            <pc:docMk/>
            <pc:sldMk cId="0" sldId="265"/>
            <ac:grpSpMk id="2" creationId="{00000000-0000-0000-0000-000000000000}"/>
          </ac:grpSpMkLst>
        </pc:grpChg>
      </pc:sldChg>
      <pc:sldChg chg="modSp mod modTransition modAnim">
        <pc:chgData name="Tasuku HIRAISHI" userId="b174a05e3d3682ba" providerId="LiveId" clId="{8A574193-9E12-4803-B616-9B696D552CE1}" dt="2024-07-25T09:37:08.160" v="2923"/>
        <pc:sldMkLst>
          <pc:docMk/>
          <pc:sldMk cId="0" sldId="266"/>
        </pc:sldMkLst>
        <pc:spChg chg="mod">
          <ac:chgData name="Tasuku HIRAISHI" userId="b174a05e3d3682ba" providerId="LiveId" clId="{8A574193-9E12-4803-B616-9B696D552CE1}" dt="2024-07-25T09:37:08.153" v="2916"/>
          <ac:spMkLst>
            <pc:docMk/>
            <pc:sldMk cId="0" sldId="266"/>
            <ac:spMk id="4" creationId="{00000000-0000-0000-0000-000000000000}"/>
          </ac:spMkLst>
        </pc:spChg>
        <pc:spChg chg="mod">
          <ac:chgData name="Tasuku HIRAISHI" userId="b174a05e3d3682ba" providerId="LiveId" clId="{8A574193-9E12-4803-B616-9B696D552CE1}" dt="2024-07-25T09:37:08.154" v="2918"/>
          <ac:spMkLst>
            <pc:docMk/>
            <pc:sldMk cId="0" sldId="266"/>
            <ac:spMk id="5" creationId="{00000000-0000-0000-0000-000000000000}"/>
          </ac:spMkLst>
        </pc:spChg>
        <pc:spChg chg="mod">
          <ac:chgData name="Tasuku HIRAISHI" userId="b174a05e3d3682ba" providerId="LiveId" clId="{8A574193-9E12-4803-B616-9B696D552CE1}" dt="2024-07-25T09:37:08.153" v="2912"/>
          <ac:spMkLst>
            <pc:docMk/>
            <pc:sldMk cId="0" sldId="266"/>
            <ac:spMk id="80898" creationId="{00000000-0000-0000-0000-000000000000}"/>
          </ac:spMkLst>
        </pc:spChg>
        <pc:spChg chg="mod">
          <ac:chgData name="Tasuku HIRAISHI" userId="b174a05e3d3682ba" providerId="LiveId" clId="{8A574193-9E12-4803-B616-9B696D552CE1}" dt="2024-07-25T09:37:08.153" v="2914"/>
          <ac:spMkLst>
            <pc:docMk/>
            <pc:sldMk cId="0" sldId="266"/>
            <ac:spMk id="80899" creationId="{00000000-0000-0000-0000-000000000000}"/>
          </ac:spMkLst>
        </pc:spChg>
      </pc:sldChg>
      <pc:sldChg chg="delSp modSp mod modTransition delAnim modAnim">
        <pc:chgData name="Tasuku HIRAISHI" userId="b174a05e3d3682ba" providerId="LiveId" clId="{8A574193-9E12-4803-B616-9B696D552CE1}" dt="2024-07-25T09:37:08.216" v="2995"/>
        <pc:sldMkLst>
          <pc:docMk/>
          <pc:sldMk cId="0" sldId="267"/>
        </pc:sldMkLst>
        <pc:spChg chg="del mod">
          <ac:chgData name="Tasuku HIRAISHI" userId="b174a05e3d3682ba" providerId="LiveId" clId="{8A574193-9E12-4803-B616-9B696D552CE1}" dt="2024-07-25T09:37:08.208" v="2976"/>
          <ac:spMkLst>
            <pc:docMk/>
            <pc:sldMk cId="0" sldId="267"/>
            <ac:spMk id="4" creationId="{00000000-0000-0000-0000-000000000000}"/>
          </ac:spMkLst>
        </pc:spChg>
        <pc:spChg chg="del mod">
          <ac:chgData name="Tasuku HIRAISHI" userId="b174a05e3d3682ba" providerId="LiveId" clId="{8A574193-9E12-4803-B616-9B696D552CE1}" dt="2024-07-25T09:37:08.210" v="2982"/>
          <ac:spMkLst>
            <pc:docMk/>
            <pc:sldMk cId="0" sldId="267"/>
            <ac:spMk id="5" creationId="{00000000-0000-0000-0000-000000000000}"/>
          </ac:spMkLst>
        </pc:spChg>
        <pc:spChg chg="del mod">
          <ac:chgData name="Tasuku HIRAISHI" userId="b174a05e3d3682ba" providerId="LiveId" clId="{8A574193-9E12-4803-B616-9B696D552CE1}" dt="2024-07-25T09:37:08.209" v="2980"/>
          <ac:spMkLst>
            <pc:docMk/>
            <pc:sldMk cId="0" sldId="267"/>
            <ac:spMk id="14" creationId="{00000000-0000-0000-0000-000000000000}"/>
          </ac:spMkLst>
        </pc:spChg>
        <pc:spChg chg="del mod">
          <ac:chgData name="Tasuku HIRAISHI" userId="b174a05e3d3682ba" providerId="LiveId" clId="{8A574193-9E12-4803-B616-9B696D552CE1}" dt="2024-07-25T09:37:08.212" v="2986"/>
          <ac:spMkLst>
            <pc:docMk/>
            <pc:sldMk cId="0" sldId="267"/>
            <ac:spMk id="15" creationId="{00000000-0000-0000-0000-000000000000}"/>
          </ac:spMkLst>
        </pc:spChg>
        <pc:spChg chg="mod">
          <ac:chgData name="Tasuku HIRAISHI" userId="b174a05e3d3682ba" providerId="LiveId" clId="{8A574193-9E12-4803-B616-9B696D552CE1}" dt="2024-07-25T09:37:08.198" v="2964"/>
          <ac:spMkLst>
            <pc:docMk/>
            <pc:sldMk cId="0" sldId="267"/>
            <ac:spMk id="17" creationId="{00000000-0000-0000-0000-000000000000}"/>
          </ac:spMkLst>
        </pc:spChg>
        <pc:spChg chg="mod">
          <ac:chgData name="Tasuku HIRAISHI" userId="b174a05e3d3682ba" providerId="LiveId" clId="{8A574193-9E12-4803-B616-9B696D552CE1}" dt="2024-07-25T09:37:08.198" v="2966"/>
          <ac:spMkLst>
            <pc:docMk/>
            <pc:sldMk cId="0" sldId="267"/>
            <ac:spMk id="18" creationId="{00000000-0000-0000-0000-000000000000}"/>
          </ac:spMkLst>
        </pc:spChg>
        <pc:spChg chg="del mod">
          <ac:chgData name="Tasuku HIRAISHI" userId="b174a05e3d3682ba" providerId="LiveId" clId="{8A574193-9E12-4803-B616-9B696D552CE1}" dt="2024-07-25T09:37:08.213" v="2988"/>
          <ac:spMkLst>
            <pc:docMk/>
            <pc:sldMk cId="0" sldId="267"/>
            <ac:spMk id="21" creationId="{00000000-0000-0000-0000-000000000000}"/>
          </ac:spMkLst>
        </pc:spChg>
        <pc:spChg chg="del mod">
          <ac:chgData name="Tasuku HIRAISHI" userId="b174a05e3d3682ba" providerId="LiveId" clId="{8A574193-9E12-4803-B616-9B696D552CE1}" dt="2024-07-25T09:37:08.215" v="2992"/>
          <ac:spMkLst>
            <pc:docMk/>
            <pc:sldMk cId="0" sldId="267"/>
            <ac:spMk id="23" creationId="{00000000-0000-0000-0000-000000000000}"/>
          </ac:spMkLst>
        </pc:spChg>
        <pc:spChg chg="mod">
          <ac:chgData name="Tasuku HIRAISHI" userId="b174a05e3d3682ba" providerId="LiveId" clId="{8A574193-9E12-4803-B616-9B696D552CE1}" dt="2024-07-25T09:37:08.195" v="2948"/>
          <ac:spMkLst>
            <pc:docMk/>
            <pc:sldMk cId="0" sldId="267"/>
            <ac:spMk id="9217" creationId="{00000000-0000-0000-0000-000000000000}"/>
          </ac:spMkLst>
        </pc:spChg>
        <pc:spChg chg="mod">
          <ac:chgData name="Tasuku HIRAISHI" userId="b174a05e3d3682ba" providerId="LiveId" clId="{8A574193-9E12-4803-B616-9B696D552CE1}" dt="2024-07-25T09:37:08.196" v="2950"/>
          <ac:spMkLst>
            <pc:docMk/>
            <pc:sldMk cId="0" sldId="267"/>
            <ac:spMk id="9218" creationId="{00000000-0000-0000-0000-000000000000}"/>
          </ac:spMkLst>
        </pc:spChg>
        <pc:cxnChg chg="del mod">
          <ac:chgData name="Tasuku HIRAISHI" userId="b174a05e3d3682ba" providerId="LiveId" clId="{8A574193-9E12-4803-B616-9B696D552CE1}" dt="2024-07-25T09:37:08.208" v="2978"/>
          <ac:cxnSpMkLst>
            <pc:docMk/>
            <pc:sldMk cId="0" sldId="267"/>
            <ac:cxnSpMk id="7" creationId="{00000000-0000-0000-0000-000000000000}"/>
          </ac:cxnSpMkLst>
        </pc:cxnChg>
        <pc:cxnChg chg="del mod">
          <ac:chgData name="Tasuku HIRAISHI" userId="b174a05e3d3682ba" providerId="LiveId" clId="{8A574193-9E12-4803-B616-9B696D552CE1}" dt="2024-07-25T09:37:08.211" v="2984"/>
          <ac:cxnSpMkLst>
            <pc:docMk/>
            <pc:sldMk cId="0" sldId="267"/>
            <ac:cxnSpMk id="9" creationId="{00000000-0000-0000-0000-000000000000}"/>
          </ac:cxnSpMkLst>
        </pc:cxnChg>
        <pc:cxnChg chg="del mod">
          <ac:chgData name="Tasuku HIRAISHI" userId="b174a05e3d3682ba" providerId="LiveId" clId="{8A574193-9E12-4803-B616-9B696D552CE1}" dt="2024-07-25T09:37:08.214" v="2990"/>
          <ac:cxnSpMkLst>
            <pc:docMk/>
            <pc:sldMk cId="0" sldId="267"/>
            <ac:cxnSpMk id="22" creationId="{00000000-0000-0000-0000-000000000000}"/>
          </ac:cxnSpMkLst>
        </pc:cxnChg>
      </pc:sldChg>
      <pc:sldChg chg="modSp mod modTransition modAnim">
        <pc:chgData name="Tasuku HIRAISHI" userId="b174a05e3d3682ba" providerId="LiveId" clId="{8A574193-9E12-4803-B616-9B696D552CE1}" dt="2024-07-25T09:37:12.827" v="3257"/>
        <pc:sldMkLst>
          <pc:docMk/>
          <pc:sldMk cId="0" sldId="268"/>
        </pc:sldMkLst>
        <pc:spChg chg="mod">
          <ac:chgData name="Tasuku HIRAISHI" userId="b174a05e3d3682ba" providerId="LiveId" clId="{8A574193-9E12-4803-B616-9B696D552CE1}" dt="2024-07-25T09:37:12.819" v="3246"/>
          <ac:spMkLst>
            <pc:docMk/>
            <pc:sldMk cId="0" sldId="268"/>
            <ac:spMk id="8" creationId="{00000000-0000-0000-0000-000000000000}"/>
          </ac:spMkLst>
        </pc:spChg>
        <pc:spChg chg="mod">
          <ac:chgData name="Tasuku HIRAISHI" userId="b174a05e3d3682ba" providerId="LiveId" clId="{8A574193-9E12-4803-B616-9B696D552CE1}" dt="2024-07-25T09:37:12.819" v="3248"/>
          <ac:spMkLst>
            <pc:docMk/>
            <pc:sldMk cId="0" sldId="268"/>
            <ac:spMk id="9" creationId="{00000000-0000-0000-0000-000000000000}"/>
          </ac:spMkLst>
        </pc:spChg>
        <pc:spChg chg="mod">
          <ac:chgData name="Tasuku HIRAISHI" userId="b174a05e3d3682ba" providerId="LiveId" clId="{8A574193-9E12-4803-B616-9B696D552CE1}" dt="2024-07-25T09:37:12.819" v="3250"/>
          <ac:spMkLst>
            <pc:docMk/>
            <pc:sldMk cId="0" sldId="268"/>
            <ac:spMk id="10" creationId="{00000000-0000-0000-0000-000000000000}"/>
          </ac:spMkLst>
        </pc:spChg>
        <pc:spChg chg="mod">
          <ac:chgData name="Tasuku HIRAISHI" userId="b174a05e3d3682ba" providerId="LiveId" clId="{8A574193-9E12-4803-B616-9B696D552CE1}" dt="2024-07-25T09:37:12.820" v="3252"/>
          <ac:spMkLst>
            <pc:docMk/>
            <pc:sldMk cId="0" sldId="268"/>
            <ac:spMk id="11" creationId="{00000000-0000-0000-0000-000000000000}"/>
          </ac:spMkLst>
        </pc:spChg>
        <pc:spChg chg="mod">
          <ac:chgData name="Tasuku HIRAISHI" userId="b174a05e3d3682ba" providerId="LiveId" clId="{8A574193-9E12-4803-B616-9B696D552CE1}" dt="2024-07-25T09:37:12.816" v="3234"/>
          <ac:spMkLst>
            <pc:docMk/>
            <pc:sldMk cId="0" sldId="268"/>
            <ac:spMk id="10241" creationId="{00000000-0000-0000-0000-000000000000}"/>
          </ac:spMkLst>
        </pc:spChg>
        <pc:spChg chg="mod">
          <ac:chgData name="Tasuku HIRAISHI" userId="b174a05e3d3682ba" providerId="LiveId" clId="{8A574193-9E12-4803-B616-9B696D552CE1}" dt="2024-07-25T09:37:12.817" v="3236"/>
          <ac:spMkLst>
            <pc:docMk/>
            <pc:sldMk cId="0" sldId="268"/>
            <ac:spMk id="10242" creationId="{00000000-0000-0000-0000-000000000000}"/>
          </ac:spMkLst>
        </pc:spChg>
        <pc:spChg chg="mod">
          <ac:chgData name="Tasuku HIRAISHI" userId="b174a05e3d3682ba" providerId="LiveId" clId="{8A574193-9E12-4803-B616-9B696D552CE1}" dt="2024-07-25T09:37:12.817" v="3238"/>
          <ac:spMkLst>
            <pc:docMk/>
            <pc:sldMk cId="0" sldId="268"/>
            <ac:spMk id="10246" creationId="{00000000-0000-0000-0000-000000000000}"/>
          </ac:spMkLst>
        </pc:spChg>
        <pc:spChg chg="mod">
          <ac:chgData name="Tasuku HIRAISHI" userId="b174a05e3d3682ba" providerId="LiveId" clId="{8A574193-9E12-4803-B616-9B696D552CE1}" dt="2024-07-25T09:37:12.817" v="3240"/>
          <ac:spMkLst>
            <pc:docMk/>
            <pc:sldMk cId="0" sldId="268"/>
            <ac:spMk id="10247" creationId="{00000000-0000-0000-0000-000000000000}"/>
          </ac:spMkLst>
        </pc:spChg>
        <pc:spChg chg="mod">
          <ac:chgData name="Tasuku HIRAISHI" userId="b174a05e3d3682ba" providerId="LiveId" clId="{8A574193-9E12-4803-B616-9B696D552CE1}" dt="2024-07-25T09:37:12.818" v="3242"/>
          <ac:spMkLst>
            <pc:docMk/>
            <pc:sldMk cId="0" sldId="268"/>
            <ac:spMk id="10248" creationId="{00000000-0000-0000-0000-000000000000}"/>
          </ac:spMkLst>
        </pc:spChg>
        <pc:spChg chg="mod">
          <ac:chgData name="Tasuku HIRAISHI" userId="b174a05e3d3682ba" providerId="LiveId" clId="{8A574193-9E12-4803-B616-9B696D552CE1}" dt="2024-07-25T09:37:12.819" v="3244"/>
          <ac:spMkLst>
            <pc:docMk/>
            <pc:sldMk cId="0" sldId="268"/>
            <ac:spMk id="10250" creationId="{00000000-0000-0000-0000-000000000000}"/>
          </ac:spMkLst>
        </pc:spChg>
      </pc:sldChg>
      <pc:sldChg chg="modSp mod modTransition modAnim">
        <pc:chgData name="Tasuku HIRAISHI" userId="b174a05e3d3682ba" providerId="LiveId" clId="{8A574193-9E12-4803-B616-9B696D552CE1}" dt="2024-07-25T09:37:12.946" v="3356"/>
        <pc:sldMkLst>
          <pc:docMk/>
          <pc:sldMk cId="0" sldId="269"/>
        </pc:sldMkLst>
        <pc:spChg chg="mod">
          <ac:chgData name="Tasuku HIRAISHI" userId="b174a05e3d3682ba" providerId="LiveId" clId="{8A574193-9E12-4803-B616-9B696D552CE1}" dt="2024-07-25T09:37:12.937" v="3346"/>
          <ac:spMkLst>
            <pc:docMk/>
            <pc:sldMk cId="0" sldId="269"/>
            <ac:spMk id="4" creationId="{00000000-0000-0000-0000-000000000000}"/>
          </ac:spMkLst>
        </pc:spChg>
        <pc:spChg chg="mod">
          <ac:chgData name="Tasuku HIRAISHI" userId="b174a05e3d3682ba" providerId="LiveId" clId="{8A574193-9E12-4803-B616-9B696D552CE1}" dt="2024-07-25T09:37:12.938" v="3348"/>
          <ac:spMkLst>
            <pc:docMk/>
            <pc:sldMk cId="0" sldId="269"/>
            <ac:spMk id="5" creationId="{00000000-0000-0000-0000-000000000000}"/>
          </ac:spMkLst>
        </pc:spChg>
        <pc:spChg chg="mod">
          <ac:chgData name="Tasuku HIRAISHI" userId="b174a05e3d3682ba" providerId="LiveId" clId="{8A574193-9E12-4803-B616-9B696D552CE1}" dt="2024-07-25T09:37:12.938" v="3350"/>
          <ac:spMkLst>
            <pc:docMk/>
            <pc:sldMk cId="0" sldId="269"/>
            <ac:spMk id="6" creationId="{00000000-0000-0000-0000-000000000000}"/>
          </ac:spMkLst>
        </pc:spChg>
        <pc:spChg chg="mod">
          <ac:chgData name="Tasuku HIRAISHI" userId="b174a05e3d3682ba" providerId="LiveId" clId="{8A574193-9E12-4803-B616-9B696D552CE1}" dt="2024-07-25T09:37:12.937" v="3342"/>
          <ac:spMkLst>
            <pc:docMk/>
            <pc:sldMk cId="0" sldId="269"/>
            <ac:spMk id="11265" creationId="{00000000-0000-0000-0000-000000000000}"/>
          </ac:spMkLst>
        </pc:spChg>
        <pc:spChg chg="mod">
          <ac:chgData name="Tasuku HIRAISHI" userId="b174a05e3d3682ba" providerId="LiveId" clId="{8A574193-9E12-4803-B616-9B696D552CE1}" dt="2024-07-25T09:37:12.937" v="3344"/>
          <ac:spMkLst>
            <pc:docMk/>
            <pc:sldMk cId="0" sldId="269"/>
            <ac:spMk id="11266" creationId="{00000000-0000-0000-0000-000000000000}"/>
          </ac:spMkLst>
        </pc:spChg>
      </pc:sldChg>
      <pc:sldChg chg="modSp mod modTransition modAnim">
        <pc:chgData name="Tasuku HIRAISHI" userId="b174a05e3d3682ba" providerId="LiveId" clId="{8A574193-9E12-4803-B616-9B696D552CE1}" dt="2024-07-25T09:37:13.005" v="3416"/>
        <pc:sldMkLst>
          <pc:docMk/>
          <pc:sldMk cId="0" sldId="273"/>
        </pc:sldMkLst>
        <pc:spChg chg="mod">
          <ac:chgData name="Tasuku HIRAISHI" userId="b174a05e3d3682ba" providerId="LiveId" clId="{8A574193-9E12-4803-B616-9B696D552CE1}" dt="2024-07-25T09:37:12.995" v="3403"/>
          <ac:spMkLst>
            <pc:docMk/>
            <pc:sldMk cId="0" sldId="273"/>
            <ac:spMk id="6" creationId="{00000000-0000-0000-0000-000000000000}"/>
          </ac:spMkLst>
        </pc:spChg>
        <pc:spChg chg="mod">
          <ac:chgData name="Tasuku HIRAISHI" userId="b174a05e3d3682ba" providerId="LiveId" clId="{8A574193-9E12-4803-B616-9B696D552CE1}" dt="2024-07-25T09:37:12.995" v="3405"/>
          <ac:spMkLst>
            <pc:docMk/>
            <pc:sldMk cId="0" sldId="273"/>
            <ac:spMk id="7" creationId="{00000000-0000-0000-0000-000000000000}"/>
          </ac:spMkLst>
        </pc:spChg>
        <pc:spChg chg="mod">
          <ac:chgData name="Tasuku HIRAISHI" userId="b174a05e3d3682ba" providerId="LiveId" clId="{8A574193-9E12-4803-B616-9B696D552CE1}" dt="2024-07-25T09:37:12.995" v="3407"/>
          <ac:spMkLst>
            <pc:docMk/>
            <pc:sldMk cId="0" sldId="273"/>
            <ac:spMk id="8" creationId="{00000000-0000-0000-0000-000000000000}"/>
          </ac:spMkLst>
        </pc:spChg>
        <pc:spChg chg="mod">
          <ac:chgData name="Tasuku HIRAISHI" userId="b174a05e3d3682ba" providerId="LiveId" clId="{8A574193-9E12-4803-B616-9B696D552CE1}" dt="2024-07-25T09:37:12.996" v="3409"/>
          <ac:spMkLst>
            <pc:docMk/>
            <pc:sldMk cId="0" sldId="273"/>
            <ac:spMk id="9" creationId="{00000000-0000-0000-0000-000000000000}"/>
          </ac:spMkLst>
        </pc:spChg>
        <pc:spChg chg="mod">
          <ac:chgData name="Tasuku HIRAISHI" userId="b174a05e3d3682ba" providerId="LiveId" clId="{8A574193-9E12-4803-B616-9B696D552CE1}" dt="2024-07-25T09:37:12.994" v="3395"/>
          <ac:spMkLst>
            <pc:docMk/>
            <pc:sldMk cId="0" sldId="273"/>
            <ac:spMk id="14337" creationId="{00000000-0000-0000-0000-000000000000}"/>
          </ac:spMkLst>
        </pc:spChg>
        <pc:spChg chg="mod">
          <ac:chgData name="Tasuku HIRAISHI" userId="b174a05e3d3682ba" providerId="LiveId" clId="{8A574193-9E12-4803-B616-9B696D552CE1}" dt="2024-07-25T09:37:12.994" v="3397"/>
          <ac:spMkLst>
            <pc:docMk/>
            <pc:sldMk cId="0" sldId="273"/>
            <ac:spMk id="14338" creationId="{00000000-0000-0000-0000-000000000000}"/>
          </ac:spMkLst>
        </pc:spChg>
        <pc:spChg chg="mod">
          <ac:chgData name="Tasuku HIRAISHI" userId="b174a05e3d3682ba" providerId="LiveId" clId="{8A574193-9E12-4803-B616-9B696D552CE1}" dt="2024-07-25T09:37:12.994" v="3399"/>
          <ac:spMkLst>
            <pc:docMk/>
            <pc:sldMk cId="0" sldId="273"/>
            <ac:spMk id="14340" creationId="{00000000-0000-0000-0000-000000000000}"/>
          </ac:spMkLst>
        </pc:spChg>
        <pc:spChg chg="mod">
          <ac:chgData name="Tasuku HIRAISHI" userId="b174a05e3d3682ba" providerId="LiveId" clId="{8A574193-9E12-4803-B616-9B696D552CE1}" dt="2024-07-25T09:37:12.995" v="3401"/>
          <ac:spMkLst>
            <pc:docMk/>
            <pc:sldMk cId="0" sldId="273"/>
            <ac:spMk id="14341" creationId="{00000000-0000-0000-0000-000000000000}"/>
          </ac:spMkLst>
        </pc:spChg>
      </pc:sldChg>
      <pc:sldChg chg="modSp mod modTransition modAnim">
        <pc:chgData name="Tasuku HIRAISHI" userId="b174a05e3d3682ba" providerId="LiveId" clId="{8A574193-9E12-4803-B616-9B696D552CE1}" dt="2024-07-25T09:37:13.079" v="3514"/>
        <pc:sldMkLst>
          <pc:docMk/>
          <pc:sldMk cId="0" sldId="275"/>
        </pc:sldMkLst>
        <pc:spChg chg="mod">
          <ac:chgData name="Tasuku HIRAISHI" userId="b174a05e3d3682ba" providerId="LiveId" clId="{8A574193-9E12-4803-B616-9B696D552CE1}" dt="2024-07-25T09:37:13.069" v="3497"/>
          <ac:spMkLst>
            <pc:docMk/>
            <pc:sldMk cId="0" sldId="275"/>
            <ac:spMk id="7" creationId="{00000000-0000-0000-0000-000000000000}"/>
          </ac:spMkLst>
        </pc:spChg>
        <pc:spChg chg="mod">
          <ac:chgData name="Tasuku HIRAISHI" userId="b174a05e3d3682ba" providerId="LiveId" clId="{8A574193-9E12-4803-B616-9B696D552CE1}" dt="2024-07-25T09:37:13.069" v="3499"/>
          <ac:spMkLst>
            <pc:docMk/>
            <pc:sldMk cId="0" sldId="275"/>
            <ac:spMk id="8" creationId="{00000000-0000-0000-0000-000000000000}"/>
          </ac:spMkLst>
        </pc:spChg>
        <pc:spChg chg="mod">
          <ac:chgData name="Tasuku HIRAISHI" userId="b174a05e3d3682ba" providerId="LiveId" clId="{8A574193-9E12-4803-B616-9B696D552CE1}" dt="2024-07-25T09:37:13.070" v="3501"/>
          <ac:spMkLst>
            <pc:docMk/>
            <pc:sldMk cId="0" sldId="275"/>
            <ac:spMk id="9" creationId="{00000000-0000-0000-0000-000000000000}"/>
          </ac:spMkLst>
        </pc:spChg>
        <pc:spChg chg="mod">
          <ac:chgData name="Tasuku HIRAISHI" userId="b174a05e3d3682ba" providerId="LiveId" clId="{8A574193-9E12-4803-B616-9B696D552CE1}" dt="2024-07-25T09:37:13.070" v="3503"/>
          <ac:spMkLst>
            <pc:docMk/>
            <pc:sldMk cId="0" sldId="275"/>
            <ac:spMk id="10" creationId="{00000000-0000-0000-0000-000000000000}"/>
          </ac:spMkLst>
        </pc:spChg>
        <pc:spChg chg="mod">
          <ac:chgData name="Tasuku HIRAISHI" userId="b174a05e3d3682ba" providerId="LiveId" clId="{8A574193-9E12-4803-B616-9B696D552CE1}" dt="2024-07-25T09:37:13.070" v="3505"/>
          <ac:spMkLst>
            <pc:docMk/>
            <pc:sldMk cId="0" sldId="275"/>
            <ac:spMk id="11" creationId="{00000000-0000-0000-0000-000000000000}"/>
          </ac:spMkLst>
        </pc:spChg>
        <pc:spChg chg="mod">
          <ac:chgData name="Tasuku HIRAISHI" userId="b174a05e3d3682ba" providerId="LiveId" clId="{8A574193-9E12-4803-B616-9B696D552CE1}" dt="2024-07-25T09:37:13.070" v="3507"/>
          <ac:spMkLst>
            <pc:docMk/>
            <pc:sldMk cId="0" sldId="275"/>
            <ac:spMk id="12" creationId="{00000000-0000-0000-0000-000000000000}"/>
          </ac:spMkLst>
        </pc:spChg>
        <pc:spChg chg="mod">
          <ac:chgData name="Tasuku HIRAISHI" userId="b174a05e3d3682ba" providerId="LiveId" clId="{8A574193-9E12-4803-B616-9B696D552CE1}" dt="2024-07-25T09:37:13.068" v="3487"/>
          <ac:spMkLst>
            <pc:docMk/>
            <pc:sldMk cId="0" sldId="275"/>
            <ac:spMk id="16385" creationId="{00000000-0000-0000-0000-000000000000}"/>
          </ac:spMkLst>
        </pc:spChg>
        <pc:spChg chg="mod">
          <ac:chgData name="Tasuku HIRAISHI" userId="b174a05e3d3682ba" providerId="LiveId" clId="{8A574193-9E12-4803-B616-9B696D552CE1}" dt="2024-07-25T09:37:13.068" v="3489"/>
          <ac:spMkLst>
            <pc:docMk/>
            <pc:sldMk cId="0" sldId="275"/>
            <ac:spMk id="16386" creationId="{00000000-0000-0000-0000-000000000000}"/>
          </ac:spMkLst>
        </pc:spChg>
        <pc:spChg chg="mod">
          <ac:chgData name="Tasuku HIRAISHI" userId="b174a05e3d3682ba" providerId="LiveId" clId="{8A574193-9E12-4803-B616-9B696D552CE1}" dt="2024-07-25T09:37:13.068" v="3491"/>
          <ac:spMkLst>
            <pc:docMk/>
            <pc:sldMk cId="0" sldId="275"/>
            <ac:spMk id="16387" creationId="{00000000-0000-0000-0000-000000000000}"/>
          </ac:spMkLst>
        </pc:spChg>
        <pc:spChg chg="mod">
          <ac:chgData name="Tasuku HIRAISHI" userId="b174a05e3d3682ba" providerId="LiveId" clId="{8A574193-9E12-4803-B616-9B696D552CE1}" dt="2024-07-25T09:37:13.068" v="3493"/>
          <ac:spMkLst>
            <pc:docMk/>
            <pc:sldMk cId="0" sldId="275"/>
            <ac:spMk id="16389" creationId="{00000000-0000-0000-0000-000000000000}"/>
          </ac:spMkLst>
        </pc:spChg>
        <pc:spChg chg="mod">
          <ac:chgData name="Tasuku HIRAISHI" userId="b174a05e3d3682ba" providerId="LiveId" clId="{8A574193-9E12-4803-B616-9B696D552CE1}" dt="2024-07-25T09:37:13.069" v="3495"/>
          <ac:spMkLst>
            <pc:docMk/>
            <pc:sldMk cId="0" sldId="275"/>
            <ac:spMk id="16391" creationId="{00000000-0000-0000-0000-000000000000}"/>
          </ac:spMkLst>
        </pc:spChg>
      </pc:sldChg>
      <pc:sldChg chg="modSp mod modTransition modAnim">
        <pc:chgData name="Tasuku HIRAISHI" userId="b174a05e3d3682ba" providerId="LiveId" clId="{8A574193-9E12-4803-B616-9B696D552CE1}" dt="2024-07-25T09:37:13.159" v="3626"/>
        <pc:sldMkLst>
          <pc:docMk/>
          <pc:sldMk cId="0" sldId="276"/>
        </pc:sldMkLst>
        <pc:spChg chg="mod">
          <ac:chgData name="Tasuku HIRAISHI" userId="b174a05e3d3682ba" providerId="LiveId" clId="{8A574193-9E12-4803-B616-9B696D552CE1}" dt="2024-07-25T09:37:13.148" v="3611"/>
          <ac:spMkLst>
            <pc:docMk/>
            <pc:sldMk cId="0" sldId="276"/>
            <ac:spMk id="4" creationId="{00000000-0000-0000-0000-000000000000}"/>
          </ac:spMkLst>
        </pc:spChg>
        <pc:spChg chg="mod">
          <ac:chgData name="Tasuku HIRAISHI" userId="b174a05e3d3682ba" providerId="LiveId" clId="{8A574193-9E12-4803-B616-9B696D552CE1}" dt="2024-07-25T09:37:13.149" v="3613"/>
          <ac:spMkLst>
            <pc:docMk/>
            <pc:sldMk cId="0" sldId="276"/>
            <ac:spMk id="5" creationId="{00000000-0000-0000-0000-000000000000}"/>
          </ac:spMkLst>
        </pc:spChg>
        <pc:spChg chg="mod">
          <ac:chgData name="Tasuku HIRAISHI" userId="b174a05e3d3682ba" providerId="LiveId" clId="{8A574193-9E12-4803-B616-9B696D552CE1}" dt="2024-07-25T09:37:13.149" v="3615"/>
          <ac:spMkLst>
            <pc:docMk/>
            <pc:sldMk cId="0" sldId="276"/>
            <ac:spMk id="6" creationId="{00000000-0000-0000-0000-000000000000}"/>
          </ac:spMkLst>
        </pc:spChg>
        <pc:spChg chg="mod">
          <ac:chgData name="Tasuku HIRAISHI" userId="b174a05e3d3682ba" providerId="LiveId" clId="{8A574193-9E12-4803-B616-9B696D552CE1}" dt="2024-07-25T09:37:13.149" v="3617"/>
          <ac:spMkLst>
            <pc:docMk/>
            <pc:sldMk cId="0" sldId="276"/>
            <ac:spMk id="7" creationId="{00000000-0000-0000-0000-000000000000}"/>
          </ac:spMkLst>
        </pc:spChg>
        <pc:spChg chg="mod">
          <ac:chgData name="Tasuku HIRAISHI" userId="b174a05e3d3682ba" providerId="LiveId" clId="{8A574193-9E12-4803-B616-9B696D552CE1}" dt="2024-07-25T09:37:13.149" v="3619"/>
          <ac:spMkLst>
            <pc:docMk/>
            <pc:sldMk cId="0" sldId="276"/>
            <ac:spMk id="8" creationId="{00000000-0000-0000-0000-000000000000}"/>
          </ac:spMkLst>
        </pc:spChg>
        <pc:spChg chg="mod">
          <ac:chgData name="Tasuku HIRAISHI" userId="b174a05e3d3682ba" providerId="LiveId" clId="{8A574193-9E12-4803-B616-9B696D552CE1}" dt="2024-07-25T09:37:13.148" v="3609"/>
          <ac:spMkLst>
            <pc:docMk/>
            <pc:sldMk cId="0" sldId="276"/>
            <ac:spMk id="17409" creationId="{00000000-0000-0000-0000-000000000000}"/>
          </ac:spMkLst>
        </pc:spChg>
      </pc:sldChg>
      <pc:sldChg chg="modSp mod modTransition modAnim">
        <pc:chgData name="Tasuku HIRAISHI" userId="b174a05e3d3682ba" providerId="LiveId" clId="{8A574193-9E12-4803-B616-9B696D552CE1}" dt="2024-07-25T09:37:13.261" v="3770"/>
        <pc:sldMkLst>
          <pc:docMk/>
          <pc:sldMk cId="0" sldId="277"/>
        </pc:sldMkLst>
        <pc:spChg chg="mod">
          <ac:chgData name="Tasuku HIRAISHI" userId="b174a05e3d3682ba" providerId="LiveId" clId="{8A574193-9E12-4803-B616-9B696D552CE1}" dt="2024-07-25T09:37:13.202" v="3681"/>
          <ac:spMkLst>
            <pc:docMk/>
            <pc:sldMk cId="0" sldId="277"/>
            <ac:spMk id="2" creationId="{00000000-0000-0000-0000-000000000000}"/>
          </ac:spMkLst>
        </pc:spChg>
        <pc:spChg chg="mod">
          <ac:chgData name="Tasuku HIRAISHI" userId="b174a05e3d3682ba" providerId="LiveId" clId="{8A574193-9E12-4803-B616-9B696D552CE1}" dt="2024-07-25T09:37:13.259" v="3765"/>
          <ac:spMkLst>
            <pc:docMk/>
            <pc:sldMk cId="0" sldId="277"/>
            <ac:spMk id="3" creationId="{00000000-0000-0000-0000-000000000000}"/>
          </ac:spMkLst>
        </pc:spChg>
        <pc:spChg chg="mod">
          <ac:chgData name="Tasuku HIRAISHI" userId="b174a05e3d3682ba" providerId="LiveId" clId="{8A574193-9E12-4803-B616-9B696D552CE1}" dt="2024-07-25T09:37:13.202" v="3685"/>
          <ac:spMkLst>
            <pc:docMk/>
            <pc:sldMk cId="0" sldId="277"/>
            <ac:spMk id="4" creationId="{00000000-0000-0000-0000-000000000000}"/>
          </ac:spMkLst>
        </pc:spChg>
        <pc:spChg chg="mod">
          <ac:chgData name="Tasuku HIRAISHI" userId="b174a05e3d3682ba" providerId="LiveId" clId="{8A574193-9E12-4803-B616-9B696D552CE1}" dt="2024-07-25T09:37:13.203" v="3687"/>
          <ac:spMkLst>
            <pc:docMk/>
            <pc:sldMk cId="0" sldId="277"/>
            <ac:spMk id="5" creationId="{00000000-0000-0000-0000-000000000000}"/>
          </ac:spMkLst>
        </pc:spChg>
        <pc:spChg chg="mod">
          <ac:chgData name="Tasuku HIRAISHI" userId="b174a05e3d3682ba" providerId="LiveId" clId="{8A574193-9E12-4803-B616-9B696D552CE1}" dt="2024-07-25T09:37:13.203" v="3689"/>
          <ac:spMkLst>
            <pc:docMk/>
            <pc:sldMk cId="0" sldId="277"/>
            <ac:spMk id="6" creationId="{00000000-0000-0000-0000-000000000000}"/>
          </ac:spMkLst>
        </pc:spChg>
      </pc:sldChg>
      <pc:sldChg chg="modSp mod modTransition modAnim">
        <pc:chgData name="Tasuku HIRAISHI" userId="b174a05e3d3682ba" providerId="LiveId" clId="{8A574193-9E12-4803-B616-9B696D552CE1}" dt="2024-07-25T09:37:14.310" v="4752"/>
        <pc:sldMkLst>
          <pc:docMk/>
          <pc:sldMk cId="0" sldId="278"/>
        </pc:sldMkLst>
        <pc:spChg chg="mod">
          <ac:chgData name="Tasuku HIRAISHI" userId="b174a05e3d3682ba" providerId="LiveId" clId="{8A574193-9E12-4803-B616-9B696D552CE1}" dt="2024-07-25T09:37:14.236" v="4665"/>
          <ac:spMkLst>
            <pc:docMk/>
            <pc:sldMk cId="0" sldId="278"/>
            <ac:spMk id="2" creationId="{00000000-0000-0000-0000-000000000000}"/>
          </ac:spMkLst>
        </pc:spChg>
        <pc:spChg chg="mod">
          <ac:chgData name="Tasuku HIRAISHI" userId="b174a05e3d3682ba" providerId="LiveId" clId="{8A574193-9E12-4803-B616-9B696D552CE1}" dt="2024-07-25T09:37:14.306" v="4746"/>
          <ac:spMkLst>
            <pc:docMk/>
            <pc:sldMk cId="0" sldId="278"/>
            <ac:spMk id="3" creationId="{00000000-0000-0000-0000-000000000000}"/>
          </ac:spMkLst>
        </pc:spChg>
        <pc:spChg chg="mod">
          <ac:chgData name="Tasuku HIRAISHI" userId="b174a05e3d3682ba" providerId="LiveId" clId="{8A574193-9E12-4803-B616-9B696D552CE1}" dt="2024-07-25T09:37:14.237" v="4669"/>
          <ac:spMkLst>
            <pc:docMk/>
            <pc:sldMk cId="0" sldId="278"/>
            <ac:spMk id="4" creationId="{00000000-0000-0000-0000-000000000000}"/>
          </ac:spMkLst>
        </pc:spChg>
        <pc:spChg chg="mod">
          <ac:chgData name="Tasuku HIRAISHI" userId="b174a05e3d3682ba" providerId="LiveId" clId="{8A574193-9E12-4803-B616-9B696D552CE1}" dt="2024-07-25T09:37:14.237" v="4671"/>
          <ac:spMkLst>
            <pc:docMk/>
            <pc:sldMk cId="0" sldId="278"/>
            <ac:spMk id="5" creationId="{00000000-0000-0000-0000-000000000000}"/>
          </ac:spMkLst>
        </pc:spChg>
        <pc:spChg chg="mod">
          <ac:chgData name="Tasuku HIRAISHI" userId="b174a05e3d3682ba" providerId="LiveId" clId="{8A574193-9E12-4803-B616-9B696D552CE1}" dt="2024-07-25T09:37:14.237" v="4673"/>
          <ac:spMkLst>
            <pc:docMk/>
            <pc:sldMk cId="0" sldId="278"/>
            <ac:spMk id="7" creationId="{00000000-0000-0000-0000-000000000000}"/>
          </ac:spMkLst>
        </pc:spChg>
      </pc:sldChg>
      <pc:sldChg chg="delSp modSp mod modTransition delAnim modAnim">
        <pc:chgData name="Tasuku HIRAISHI" userId="b174a05e3d3682ba" providerId="LiveId" clId="{8A574193-9E12-4803-B616-9B696D552CE1}" dt="2024-07-25T09:37:20.368" v="5793"/>
        <pc:sldMkLst>
          <pc:docMk/>
          <pc:sldMk cId="0" sldId="279"/>
        </pc:sldMkLst>
        <pc:spChg chg="mod">
          <ac:chgData name="Tasuku HIRAISHI" userId="b174a05e3d3682ba" providerId="LiveId" clId="{8A574193-9E12-4803-B616-9B696D552CE1}" dt="2024-07-25T09:37:20.293" v="5679"/>
          <ac:spMkLst>
            <pc:docMk/>
            <pc:sldMk cId="0" sldId="279"/>
            <ac:spMk id="2" creationId="{00000000-0000-0000-0000-000000000000}"/>
          </ac:spMkLst>
        </pc:spChg>
        <pc:spChg chg="mod">
          <ac:chgData name="Tasuku HIRAISHI" userId="b174a05e3d3682ba" providerId="LiveId" clId="{8A574193-9E12-4803-B616-9B696D552CE1}" dt="2024-07-25T09:37:20.364" v="5783"/>
          <ac:spMkLst>
            <pc:docMk/>
            <pc:sldMk cId="0" sldId="279"/>
            <ac:spMk id="3" creationId="{00000000-0000-0000-0000-000000000000}"/>
          </ac:spMkLst>
        </pc:spChg>
        <pc:spChg chg="del mod">
          <ac:chgData name="Tasuku HIRAISHI" userId="b174a05e3d3682ba" providerId="LiveId" clId="{8A574193-9E12-4803-B616-9B696D552CE1}" dt="2024-07-25T09:37:20.367" v="5785"/>
          <ac:spMkLst>
            <pc:docMk/>
            <pc:sldMk cId="0" sldId="279"/>
            <ac:spMk id="4" creationId="{00000000-0000-0000-0000-000000000000}"/>
          </ac:spMkLst>
        </pc:spChg>
        <pc:spChg chg="mod">
          <ac:chgData name="Tasuku HIRAISHI" userId="b174a05e3d3682ba" providerId="LiveId" clId="{8A574193-9E12-4803-B616-9B696D552CE1}" dt="2024-07-25T09:37:20.294" v="5685"/>
          <ac:spMkLst>
            <pc:docMk/>
            <pc:sldMk cId="0" sldId="279"/>
            <ac:spMk id="5" creationId="{00000000-0000-0000-0000-000000000000}"/>
          </ac:spMkLst>
        </pc:spChg>
        <pc:spChg chg="mod">
          <ac:chgData name="Tasuku HIRAISHI" userId="b174a05e3d3682ba" providerId="LiveId" clId="{8A574193-9E12-4803-B616-9B696D552CE1}" dt="2024-07-25T09:37:20.294" v="5687"/>
          <ac:spMkLst>
            <pc:docMk/>
            <pc:sldMk cId="0" sldId="279"/>
            <ac:spMk id="6" creationId="{00000000-0000-0000-0000-000000000000}"/>
          </ac:spMkLst>
        </pc:spChg>
        <pc:spChg chg="mod">
          <ac:chgData name="Tasuku HIRAISHI" userId="b174a05e3d3682ba" providerId="LiveId" clId="{8A574193-9E12-4803-B616-9B696D552CE1}" dt="2024-07-25T09:37:20.295" v="5689"/>
          <ac:spMkLst>
            <pc:docMk/>
            <pc:sldMk cId="0" sldId="279"/>
            <ac:spMk id="7" creationId="{00000000-0000-0000-0000-000000000000}"/>
          </ac:spMkLst>
        </pc:spChg>
        <pc:spChg chg="mod">
          <ac:chgData name="Tasuku HIRAISHI" userId="b174a05e3d3682ba" providerId="LiveId" clId="{8A574193-9E12-4803-B616-9B696D552CE1}" dt="2024-07-25T09:37:20.295" v="5691"/>
          <ac:spMkLst>
            <pc:docMk/>
            <pc:sldMk cId="0" sldId="279"/>
            <ac:spMk id="8" creationId="{00000000-0000-0000-0000-000000000000}"/>
          </ac:spMkLst>
        </pc:spChg>
      </pc:sldChg>
      <pc:sldChg chg="delSp modSp mod modTransition delAnim modAnim">
        <pc:chgData name="Tasuku HIRAISHI" userId="b174a05e3d3682ba" providerId="LiveId" clId="{8A574193-9E12-4803-B616-9B696D552CE1}" dt="2024-07-25T09:37:36.895" v="15541"/>
        <pc:sldMkLst>
          <pc:docMk/>
          <pc:sldMk cId="0" sldId="285"/>
        </pc:sldMkLst>
        <pc:spChg chg="mod">
          <ac:chgData name="Tasuku HIRAISHI" userId="b174a05e3d3682ba" providerId="LiveId" clId="{8A574193-9E12-4803-B616-9B696D552CE1}" dt="2024-07-25T09:37:36.874" v="15490"/>
          <ac:spMkLst>
            <pc:docMk/>
            <pc:sldMk cId="0" sldId="285"/>
            <ac:spMk id="66562" creationId="{00000000-0000-0000-0000-000000000000}"/>
          </ac:spMkLst>
        </pc:spChg>
        <pc:spChg chg="mod">
          <ac:chgData name="Tasuku HIRAISHI" userId="b174a05e3d3682ba" providerId="LiveId" clId="{8A574193-9E12-4803-B616-9B696D552CE1}" dt="2024-07-25T09:37:36.875" v="15492"/>
          <ac:spMkLst>
            <pc:docMk/>
            <pc:sldMk cId="0" sldId="285"/>
            <ac:spMk id="66563" creationId="{00000000-0000-0000-0000-000000000000}"/>
          </ac:spMkLst>
        </pc:spChg>
        <pc:spChg chg="mod">
          <ac:chgData name="Tasuku HIRAISHI" userId="b174a05e3d3682ba" providerId="LiveId" clId="{8A574193-9E12-4803-B616-9B696D552CE1}" dt="2024-07-25T09:37:36.876" v="15494"/>
          <ac:spMkLst>
            <pc:docMk/>
            <pc:sldMk cId="0" sldId="285"/>
            <ac:spMk id="66564" creationId="{00000000-0000-0000-0000-000000000000}"/>
          </ac:spMkLst>
        </pc:spChg>
        <pc:spChg chg="mod">
          <ac:chgData name="Tasuku HIRAISHI" userId="b174a05e3d3682ba" providerId="LiveId" clId="{8A574193-9E12-4803-B616-9B696D552CE1}" dt="2024-07-25T09:37:36.876" v="15496"/>
          <ac:spMkLst>
            <pc:docMk/>
            <pc:sldMk cId="0" sldId="285"/>
            <ac:spMk id="66565" creationId="{00000000-0000-0000-0000-000000000000}"/>
          </ac:spMkLst>
        </pc:spChg>
        <pc:spChg chg="mod">
          <ac:chgData name="Tasuku HIRAISHI" userId="b174a05e3d3682ba" providerId="LiveId" clId="{8A574193-9E12-4803-B616-9B696D552CE1}" dt="2024-07-25T09:37:36.876" v="15498"/>
          <ac:spMkLst>
            <pc:docMk/>
            <pc:sldMk cId="0" sldId="285"/>
            <ac:spMk id="66566" creationId="{00000000-0000-0000-0000-000000000000}"/>
          </ac:spMkLst>
        </pc:spChg>
        <pc:spChg chg="mod">
          <ac:chgData name="Tasuku HIRAISHI" userId="b174a05e3d3682ba" providerId="LiveId" clId="{8A574193-9E12-4803-B616-9B696D552CE1}" dt="2024-07-25T09:37:36.876" v="15500"/>
          <ac:spMkLst>
            <pc:docMk/>
            <pc:sldMk cId="0" sldId="285"/>
            <ac:spMk id="66567" creationId="{00000000-0000-0000-0000-000000000000}"/>
          </ac:spMkLst>
        </pc:spChg>
        <pc:spChg chg="mod">
          <ac:chgData name="Tasuku HIRAISHI" userId="b174a05e3d3682ba" providerId="LiveId" clId="{8A574193-9E12-4803-B616-9B696D552CE1}" dt="2024-07-25T09:37:36.878" v="15502"/>
          <ac:spMkLst>
            <pc:docMk/>
            <pc:sldMk cId="0" sldId="285"/>
            <ac:spMk id="66568" creationId="{00000000-0000-0000-0000-000000000000}"/>
          </ac:spMkLst>
        </pc:spChg>
        <pc:spChg chg="mod">
          <ac:chgData name="Tasuku HIRAISHI" userId="b174a05e3d3682ba" providerId="LiveId" clId="{8A574193-9E12-4803-B616-9B696D552CE1}" dt="2024-07-25T09:37:36.878" v="15504"/>
          <ac:spMkLst>
            <pc:docMk/>
            <pc:sldMk cId="0" sldId="285"/>
            <ac:spMk id="66569" creationId="{00000000-0000-0000-0000-000000000000}"/>
          </ac:spMkLst>
        </pc:spChg>
        <pc:spChg chg="mod">
          <ac:chgData name="Tasuku HIRAISHI" userId="b174a05e3d3682ba" providerId="LiveId" clId="{8A574193-9E12-4803-B616-9B696D552CE1}" dt="2024-07-25T09:37:36.878" v="15506"/>
          <ac:spMkLst>
            <pc:docMk/>
            <pc:sldMk cId="0" sldId="285"/>
            <ac:spMk id="66570" creationId="{00000000-0000-0000-0000-000000000000}"/>
          </ac:spMkLst>
        </pc:spChg>
        <pc:spChg chg="mod">
          <ac:chgData name="Tasuku HIRAISHI" userId="b174a05e3d3682ba" providerId="LiveId" clId="{8A574193-9E12-4803-B616-9B696D552CE1}" dt="2024-07-25T09:37:36.879" v="15508"/>
          <ac:spMkLst>
            <pc:docMk/>
            <pc:sldMk cId="0" sldId="285"/>
            <ac:spMk id="66572" creationId="{00000000-0000-0000-0000-000000000000}"/>
          </ac:spMkLst>
        </pc:spChg>
        <pc:spChg chg="mod">
          <ac:chgData name="Tasuku HIRAISHI" userId="b174a05e3d3682ba" providerId="LiveId" clId="{8A574193-9E12-4803-B616-9B696D552CE1}" dt="2024-07-25T09:37:36.879" v="15510"/>
          <ac:spMkLst>
            <pc:docMk/>
            <pc:sldMk cId="0" sldId="285"/>
            <ac:spMk id="66573" creationId="{00000000-0000-0000-0000-000000000000}"/>
          </ac:spMkLst>
        </pc:spChg>
        <pc:spChg chg="mod">
          <ac:chgData name="Tasuku HIRAISHI" userId="b174a05e3d3682ba" providerId="LiveId" clId="{8A574193-9E12-4803-B616-9B696D552CE1}" dt="2024-07-25T09:37:36.879" v="15512"/>
          <ac:spMkLst>
            <pc:docMk/>
            <pc:sldMk cId="0" sldId="285"/>
            <ac:spMk id="66574" creationId="{00000000-0000-0000-0000-000000000000}"/>
          </ac:spMkLst>
        </pc:spChg>
        <pc:spChg chg="del mod">
          <ac:chgData name="Tasuku HIRAISHI" userId="b174a05e3d3682ba" providerId="LiveId" clId="{8A574193-9E12-4803-B616-9B696D552CE1}" dt="2024-07-25T09:37:36.889" v="15530"/>
          <ac:spMkLst>
            <pc:docMk/>
            <pc:sldMk cId="0" sldId="285"/>
            <ac:spMk id="66575" creationId="{00000000-0000-0000-0000-000000000000}"/>
          </ac:spMkLst>
        </pc:spChg>
        <pc:spChg chg="del mod">
          <ac:chgData name="Tasuku HIRAISHI" userId="b174a05e3d3682ba" providerId="LiveId" clId="{8A574193-9E12-4803-B616-9B696D552CE1}" dt="2024-07-25T09:37:36.890" v="15532"/>
          <ac:spMkLst>
            <pc:docMk/>
            <pc:sldMk cId="0" sldId="285"/>
            <ac:spMk id="66576" creationId="{00000000-0000-0000-0000-000000000000}"/>
          </ac:spMkLst>
        </pc:spChg>
        <pc:spChg chg="del mod">
          <ac:chgData name="Tasuku HIRAISHI" userId="b174a05e3d3682ba" providerId="LiveId" clId="{8A574193-9E12-4803-B616-9B696D552CE1}" dt="2024-07-25T09:37:36.891" v="15534"/>
          <ac:spMkLst>
            <pc:docMk/>
            <pc:sldMk cId="0" sldId="285"/>
            <ac:spMk id="66577" creationId="{00000000-0000-0000-0000-000000000000}"/>
          </ac:spMkLst>
        </pc:spChg>
        <pc:spChg chg="del mod">
          <ac:chgData name="Tasuku HIRAISHI" userId="b174a05e3d3682ba" providerId="LiveId" clId="{8A574193-9E12-4803-B616-9B696D552CE1}" dt="2024-07-25T09:37:36.892" v="15536"/>
          <ac:spMkLst>
            <pc:docMk/>
            <pc:sldMk cId="0" sldId="285"/>
            <ac:spMk id="66578" creationId="{00000000-0000-0000-0000-000000000000}"/>
          </ac:spMkLst>
        </pc:spChg>
        <pc:spChg chg="mod">
          <ac:chgData name="Tasuku HIRAISHI" userId="b174a05e3d3682ba" providerId="LiveId" clId="{8A574193-9E12-4803-B616-9B696D552CE1}" dt="2024-07-25T09:37:36.881" v="15522"/>
          <ac:spMkLst>
            <pc:docMk/>
            <pc:sldMk cId="0" sldId="285"/>
            <ac:spMk id="66579" creationId="{00000000-0000-0000-0000-000000000000}"/>
          </ac:spMkLst>
        </pc:spChg>
        <pc:spChg chg="del mod">
          <ac:chgData name="Tasuku HIRAISHI" userId="b174a05e3d3682ba" providerId="LiveId" clId="{8A574193-9E12-4803-B616-9B696D552CE1}" dt="2024-07-25T09:37:36.893" v="15538"/>
          <ac:spMkLst>
            <pc:docMk/>
            <pc:sldMk cId="0" sldId="285"/>
            <ac:spMk id="66580" creationId="{00000000-0000-0000-0000-000000000000}"/>
          </ac:spMkLst>
        </pc:spChg>
        <pc:spChg chg="del mod">
          <ac:chgData name="Tasuku HIRAISHI" userId="b174a05e3d3682ba" providerId="LiveId" clId="{8A574193-9E12-4803-B616-9B696D552CE1}" dt="2024-07-25T09:37:36.894" v="15540"/>
          <ac:spMkLst>
            <pc:docMk/>
            <pc:sldMk cId="0" sldId="285"/>
            <ac:spMk id="66581" creationId="{00000000-0000-0000-0000-000000000000}"/>
          </ac:spMkLst>
        </pc:spChg>
      </pc:sldChg>
      <pc:sldChg chg="delSp modSp mod modTransition delAnim modAnim">
        <pc:chgData name="Tasuku HIRAISHI" userId="b174a05e3d3682ba" providerId="LiveId" clId="{8A574193-9E12-4803-B616-9B696D552CE1}" dt="2024-07-25T09:37:48.945" v="15926"/>
        <pc:sldMkLst>
          <pc:docMk/>
          <pc:sldMk cId="0" sldId="286"/>
        </pc:sldMkLst>
        <pc:spChg chg="del mod">
          <ac:chgData name="Tasuku HIRAISHI" userId="b174a05e3d3682ba" providerId="LiveId" clId="{8A574193-9E12-4803-B616-9B696D552CE1}" dt="2024-07-25T09:37:48.943" v="15922"/>
          <ac:spMkLst>
            <pc:docMk/>
            <pc:sldMk cId="0" sldId="286"/>
            <ac:spMk id="13" creationId="{00000000-0000-0000-0000-000000000000}"/>
          </ac:spMkLst>
        </pc:spChg>
        <pc:spChg chg="mod">
          <ac:chgData name="Tasuku HIRAISHI" userId="b174a05e3d3682ba" providerId="LiveId" clId="{8A574193-9E12-4803-B616-9B696D552CE1}" dt="2024-07-25T09:37:48.935" v="15914"/>
          <ac:spMkLst>
            <pc:docMk/>
            <pc:sldMk cId="0" sldId="286"/>
            <ac:spMk id="23" creationId="{00000000-0000-0000-0000-000000000000}"/>
          </ac:spMkLst>
        </pc:spChg>
        <pc:spChg chg="mod">
          <ac:chgData name="Tasuku HIRAISHI" userId="b174a05e3d3682ba" providerId="LiveId" clId="{8A574193-9E12-4803-B616-9B696D552CE1}" dt="2024-07-25T09:37:48.935" v="15916"/>
          <ac:spMkLst>
            <pc:docMk/>
            <pc:sldMk cId="0" sldId="286"/>
            <ac:spMk id="24" creationId="{00000000-0000-0000-0000-000000000000}"/>
          </ac:spMkLst>
        </pc:spChg>
        <pc:spChg chg="mod">
          <ac:chgData name="Tasuku HIRAISHI" userId="b174a05e3d3682ba" providerId="LiveId" clId="{8A574193-9E12-4803-B616-9B696D552CE1}" dt="2024-07-25T09:37:48.935" v="15918"/>
          <ac:spMkLst>
            <pc:docMk/>
            <pc:sldMk cId="0" sldId="286"/>
            <ac:spMk id="25" creationId="{00000000-0000-0000-0000-000000000000}"/>
          </ac:spMkLst>
        </pc:spChg>
        <pc:spChg chg="mod">
          <ac:chgData name="Tasuku HIRAISHI" userId="b174a05e3d3682ba" providerId="LiveId" clId="{8A574193-9E12-4803-B616-9B696D552CE1}" dt="2024-07-25T09:37:48.932" v="15902"/>
          <ac:spMkLst>
            <pc:docMk/>
            <pc:sldMk cId="0" sldId="286"/>
            <ac:spMk id="67586" creationId="{00000000-0000-0000-0000-000000000000}"/>
          </ac:spMkLst>
        </pc:spChg>
        <pc:spChg chg="mod">
          <ac:chgData name="Tasuku HIRAISHI" userId="b174a05e3d3682ba" providerId="LiveId" clId="{8A574193-9E12-4803-B616-9B696D552CE1}" dt="2024-07-25T09:37:48.932" v="15904"/>
          <ac:spMkLst>
            <pc:docMk/>
            <pc:sldMk cId="0" sldId="286"/>
            <ac:spMk id="67587" creationId="{00000000-0000-0000-0000-000000000000}"/>
          </ac:spMkLst>
        </pc:spChg>
        <pc:grpChg chg="mod">
          <ac:chgData name="Tasuku HIRAISHI" userId="b174a05e3d3682ba" providerId="LiveId" clId="{8A574193-9E12-4803-B616-9B696D552CE1}" dt="2024-07-25T09:37:48.933" v="15906"/>
          <ac:grpSpMkLst>
            <pc:docMk/>
            <pc:sldMk cId="0" sldId="286"/>
            <ac:grpSpMk id="6" creationId="{00000000-0000-0000-0000-000000000000}"/>
          </ac:grpSpMkLst>
        </pc:grpChg>
        <pc:grpChg chg="mod">
          <ac:chgData name="Tasuku HIRAISHI" userId="b174a05e3d3682ba" providerId="LiveId" clId="{8A574193-9E12-4803-B616-9B696D552CE1}" dt="2024-07-25T09:37:48.933" v="15908"/>
          <ac:grpSpMkLst>
            <pc:docMk/>
            <pc:sldMk cId="0" sldId="286"/>
            <ac:grpSpMk id="12" creationId="{00000000-0000-0000-0000-000000000000}"/>
          </ac:grpSpMkLst>
        </pc:grpChg>
        <pc:grpChg chg="mod">
          <ac:chgData name="Tasuku HIRAISHI" userId="b174a05e3d3682ba" providerId="LiveId" clId="{8A574193-9E12-4803-B616-9B696D552CE1}" dt="2024-07-25T09:37:48.934" v="15912"/>
          <ac:grpSpMkLst>
            <pc:docMk/>
            <pc:sldMk cId="0" sldId="286"/>
            <ac:grpSpMk id="22" creationId="{00000000-0000-0000-0000-000000000000}"/>
          </ac:grpSpMkLst>
        </pc:grpChg>
      </pc:sldChg>
      <pc:sldChg chg="modSp mod modTransition modAnim">
        <pc:chgData name="Tasuku HIRAISHI" userId="b174a05e3d3682ba" providerId="LiveId" clId="{8A574193-9E12-4803-B616-9B696D552CE1}" dt="2024-07-25T09:37:50.156" v="16049"/>
        <pc:sldMkLst>
          <pc:docMk/>
          <pc:sldMk cId="0" sldId="287"/>
        </pc:sldMkLst>
        <pc:spChg chg="mod">
          <ac:chgData name="Tasuku HIRAISHI" userId="b174a05e3d3682ba" providerId="LiveId" clId="{8A574193-9E12-4803-B616-9B696D552CE1}" dt="2024-07-25T09:37:50.148" v="16042"/>
          <ac:spMkLst>
            <pc:docMk/>
            <pc:sldMk cId="0" sldId="287"/>
            <ac:spMk id="11" creationId="{00000000-0000-0000-0000-000000000000}"/>
          </ac:spMkLst>
        </pc:spChg>
        <pc:spChg chg="mod">
          <ac:chgData name="Tasuku HIRAISHI" userId="b174a05e3d3682ba" providerId="LiveId" clId="{8A574193-9E12-4803-B616-9B696D552CE1}" dt="2024-07-25T09:37:50.148" v="16044"/>
          <ac:spMkLst>
            <pc:docMk/>
            <pc:sldMk cId="0" sldId="287"/>
            <ac:spMk id="12" creationId="{00000000-0000-0000-0000-000000000000}"/>
          </ac:spMkLst>
        </pc:spChg>
        <pc:spChg chg="mod">
          <ac:chgData name="Tasuku HIRAISHI" userId="b174a05e3d3682ba" providerId="LiveId" clId="{8A574193-9E12-4803-B616-9B696D552CE1}" dt="2024-07-25T09:37:50.145" v="16024"/>
          <ac:spMkLst>
            <pc:docMk/>
            <pc:sldMk cId="0" sldId="287"/>
            <ac:spMk id="68610" creationId="{00000000-0000-0000-0000-000000000000}"/>
          </ac:spMkLst>
        </pc:spChg>
        <pc:spChg chg="mod">
          <ac:chgData name="Tasuku HIRAISHI" userId="b174a05e3d3682ba" providerId="LiveId" clId="{8A574193-9E12-4803-B616-9B696D552CE1}" dt="2024-07-25T09:37:50.146" v="16026"/>
          <ac:spMkLst>
            <pc:docMk/>
            <pc:sldMk cId="0" sldId="287"/>
            <ac:spMk id="68611" creationId="{00000000-0000-0000-0000-000000000000}"/>
          </ac:spMkLst>
        </pc:spChg>
        <pc:spChg chg="mod">
          <ac:chgData name="Tasuku HIRAISHI" userId="b174a05e3d3682ba" providerId="LiveId" clId="{8A574193-9E12-4803-B616-9B696D552CE1}" dt="2024-07-25T09:37:50.146" v="16028"/>
          <ac:spMkLst>
            <pc:docMk/>
            <pc:sldMk cId="0" sldId="287"/>
            <ac:spMk id="68612" creationId="{00000000-0000-0000-0000-000000000000}"/>
          </ac:spMkLst>
        </pc:spChg>
        <pc:spChg chg="mod">
          <ac:chgData name="Tasuku HIRAISHI" userId="b174a05e3d3682ba" providerId="LiveId" clId="{8A574193-9E12-4803-B616-9B696D552CE1}" dt="2024-07-25T09:37:50.146" v="16030"/>
          <ac:spMkLst>
            <pc:docMk/>
            <pc:sldMk cId="0" sldId="287"/>
            <ac:spMk id="68613" creationId="{00000000-0000-0000-0000-000000000000}"/>
          </ac:spMkLst>
        </pc:spChg>
        <pc:spChg chg="mod">
          <ac:chgData name="Tasuku HIRAISHI" userId="b174a05e3d3682ba" providerId="LiveId" clId="{8A574193-9E12-4803-B616-9B696D552CE1}" dt="2024-07-25T09:37:50.147" v="16032"/>
          <ac:spMkLst>
            <pc:docMk/>
            <pc:sldMk cId="0" sldId="287"/>
            <ac:spMk id="68614" creationId="{00000000-0000-0000-0000-000000000000}"/>
          </ac:spMkLst>
        </pc:spChg>
        <pc:spChg chg="mod">
          <ac:chgData name="Tasuku HIRAISHI" userId="b174a05e3d3682ba" providerId="LiveId" clId="{8A574193-9E12-4803-B616-9B696D552CE1}" dt="2024-07-25T09:37:50.147" v="16034"/>
          <ac:spMkLst>
            <pc:docMk/>
            <pc:sldMk cId="0" sldId="287"/>
            <ac:spMk id="68615" creationId="{00000000-0000-0000-0000-000000000000}"/>
          </ac:spMkLst>
        </pc:spChg>
        <pc:spChg chg="mod">
          <ac:chgData name="Tasuku HIRAISHI" userId="b174a05e3d3682ba" providerId="LiveId" clId="{8A574193-9E12-4803-B616-9B696D552CE1}" dt="2024-07-25T09:37:50.147" v="16036"/>
          <ac:spMkLst>
            <pc:docMk/>
            <pc:sldMk cId="0" sldId="287"/>
            <ac:spMk id="68616" creationId="{00000000-0000-0000-0000-000000000000}"/>
          </ac:spMkLst>
        </pc:spChg>
        <pc:spChg chg="mod">
          <ac:chgData name="Tasuku HIRAISHI" userId="b174a05e3d3682ba" providerId="LiveId" clId="{8A574193-9E12-4803-B616-9B696D552CE1}" dt="2024-07-25T09:37:50.148" v="16038"/>
          <ac:spMkLst>
            <pc:docMk/>
            <pc:sldMk cId="0" sldId="287"/>
            <ac:spMk id="68617" creationId="{00000000-0000-0000-0000-000000000000}"/>
          </ac:spMkLst>
        </pc:spChg>
        <pc:spChg chg="mod">
          <ac:chgData name="Tasuku HIRAISHI" userId="b174a05e3d3682ba" providerId="LiveId" clId="{8A574193-9E12-4803-B616-9B696D552CE1}" dt="2024-07-25T09:37:50.148" v="16040"/>
          <ac:spMkLst>
            <pc:docMk/>
            <pc:sldMk cId="0" sldId="287"/>
            <ac:spMk id="68618" creationId="{00000000-0000-0000-0000-000000000000}"/>
          </ac:spMkLst>
        </pc:spChg>
      </pc:sldChg>
      <pc:sldChg chg="delSp modSp mod modTransition delAnim modAnim">
        <pc:chgData name="Tasuku HIRAISHI" userId="b174a05e3d3682ba" providerId="LiveId" clId="{8A574193-9E12-4803-B616-9B696D552CE1}" dt="2024-07-25T09:37:50.279" v="16260"/>
        <pc:sldMkLst>
          <pc:docMk/>
          <pc:sldMk cId="0" sldId="288"/>
        </pc:sldMkLst>
        <pc:spChg chg="mod">
          <ac:chgData name="Tasuku HIRAISHI" userId="b174a05e3d3682ba" providerId="LiveId" clId="{8A574193-9E12-4803-B616-9B696D552CE1}" dt="2024-07-25T09:37:50.264" v="16244"/>
          <ac:spMkLst>
            <pc:docMk/>
            <pc:sldMk cId="0" sldId="288"/>
            <ac:spMk id="22" creationId="{00000000-0000-0000-0000-000000000000}"/>
          </ac:spMkLst>
        </pc:spChg>
        <pc:spChg chg="mod">
          <ac:chgData name="Tasuku HIRAISHI" userId="b174a05e3d3682ba" providerId="LiveId" clId="{8A574193-9E12-4803-B616-9B696D552CE1}" dt="2024-07-25T09:37:50.264" v="16246"/>
          <ac:spMkLst>
            <pc:docMk/>
            <pc:sldMk cId="0" sldId="288"/>
            <ac:spMk id="23" creationId="{00000000-0000-0000-0000-000000000000}"/>
          </ac:spMkLst>
        </pc:spChg>
        <pc:spChg chg="mod">
          <ac:chgData name="Tasuku HIRAISHI" userId="b174a05e3d3682ba" providerId="LiveId" clId="{8A574193-9E12-4803-B616-9B696D552CE1}" dt="2024-07-25T09:37:50.257" v="16204"/>
          <ac:spMkLst>
            <pc:docMk/>
            <pc:sldMk cId="0" sldId="288"/>
            <ac:spMk id="69634" creationId="{00000000-0000-0000-0000-000000000000}"/>
          </ac:spMkLst>
        </pc:spChg>
        <pc:spChg chg="mod">
          <ac:chgData name="Tasuku HIRAISHI" userId="b174a05e3d3682ba" providerId="LiveId" clId="{8A574193-9E12-4803-B616-9B696D552CE1}" dt="2024-07-25T09:37:50.257" v="16206"/>
          <ac:spMkLst>
            <pc:docMk/>
            <pc:sldMk cId="0" sldId="288"/>
            <ac:spMk id="69635" creationId="{00000000-0000-0000-0000-000000000000}"/>
          </ac:spMkLst>
        </pc:spChg>
        <pc:spChg chg="mod">
          <ac:chgData name="Tasuku HIRAISHI" userId="b174a05e3d3682ba" providerId="LiveId" clId="{8A574193-9E12-4803-B616-9B696D552CE1}" dt="2024-07-25T09:37:50.258" v="16208"/>
          <ac:spMkLst>
            <pc:docMk/>
            <pc:sldMk cId="0" sldId="288"/>
            <ac:spMk id="69636" creationId="{00000000-0000-0000-0000-000000000000}"/>
          </ac:spMkLst>
        </pc:spChg>
        <pc:spChg chg="mod">
          <ac:chgData name="Tasuku HIRAISHI" userId="b174a05e3d3682ba" providerId="LiveId" clId="{8A574193-9E12-4803-B616-9B696D552CE1}" dt="2024-07-25T09:37:50.274" v="16252"/>
          <ac:spMkLst>
            <pc:docMk/>
            <pc:sldMk cId="0" sldId="288"/>
            <ac:spMk id="69637" creationId="{00000000-0000-0000-0000-000000000000}"/>
          </ac:spMkLst>
        </pc:spChg>
        <pc:spChg chg="mod">
          <ac:chgData name="Tasuku HIRAISHI" userId="b174a05e3d3682ba" providerId="LiveId" clId="{8A574193-9E12-4803-B616-9B696D552CE1}" dt="2024-07-25T09:37:50.259" v="16212"/>
          <ac:spMkLst>
            <pc:docMk/>
            <pc:sldMk cId="0" sldId="288"/>
            <ac:spMk id="69638" creationId="{00000000-0000-0000-0000-000000000000}"/>
          </ac:spMkLst>
        </pc:spChg>
        <pc:spChg chg="mod">
          <ac:chgData name="Tasuku HIRAISHI" userId="b174a05e3d3682ba" providerId="LiveId" clId="{8A574193-9E12-4803-B616-9B696D552CE1}" dt="2024-07-25T09:37:50.259" v="16214"/>
          <ac:spMkLst>
            <pc:docMk/>
            <pc:sldMk cId="0" sldId="288"/>
            <ac:spMk id="69639" creationId="{00000000-0000-0000-0000-000000000000}"/>
          </ac:spMkLst>
        </pc:spChg>
        <pc:spChg chg="mod">
          <ac:chgData name="Tasuku HIRAISHI" userId="b174a05e3d3682ba" providerId="LiveId" clId="{8A574193-9E12-4803-B616-9B696D552CE1}" dt="2024-07-25T09:37:50.259" v="16216"/>
          <ac:spMkLst>
            <pc:docMk/>
            <pc:sldMk cId="0" sldId="288"/>
            <ac:spMk id="69640" creationId="{00000000-0000-0000-0000-000000000000}"/>
          </ac:spMkLst>
        </pc:spChg>
        <pc:spChg chg="mod">
          <ac:chgData name="Tasuku HIRAISHI" userId="b174a05e3d3682ba" providerId="LiveId" clId="{8A574193-9E12-4803-B616-9B696D552CE1}" dt="2024-07-25T09:37:50.260" v="16218"/>
          <ac:spMkLst>
            <pc:docMk/>
            <pc:sldMk cId="0" sldId="288"/>
            <ac:spMk id="69641" creationId="{00000000-0000-0000-0000-000000000000}"/>
          </ac:spMkLst>
        </pc:spChg>
        <pc:spChg chg="mod">
          <ac:chgData name="Tasuku HIRAISHI" userId="b174a05e3d3682ba" providerId="LiveId" clId="{8A574193-9E12-4803-B616-9B696D552CE1}" dt="2024-07-25T09:37:50.260" v="16220"/>
          <ac:spMkLst>
            <pc:docMk/>
            <pc:sldMk cId="0" sldId="288"/>
            <ac:spMk id="69642" creationId="{00000000-0000-0000-0000-000000000000}"/>
          </ac:spMkLst>
        </pc:spChg>
        <pc:spChg chg="mod">
          <ac:chgData name="Tasuku HIRAISHI" userId="b174a05e3d3682ba" providerId="LiveId" clId="{8A574193-9E12-4803-B616-9B696D552CE1}" dt="2024-07-25T09:37:50.260" v="16222"/>
          <ac:spMkLst>
            <pc:docMk/>
            <pc:sldMk cId="0" sldId="288"/>
            <ac:spMk id="69643" creationId="{00000000-0000-0000-0000-000000000000}"/>
          </ac:spMkLst>
        </pc:spChg>
        <pc:spChg chg="mod">
          <ac:chgData name="Tasuku HIRAISHI" userId="b174a05e3d3682ba" providerId="LiveId" clId="{8A574193-9E12-4803-B616-9B696D552CE1}" dt="2024-07-25T09:37:50.261" v="16224"/>
          <ac:spMkLst>
            <pc:docMk/>
            <pc:sldMk cId="0" sldId="288"/>
            <ac:spMk id="69644" creationId="{00000000-0000-0000-0000-000000000000}"/>
          </ac:spMkLst>
        </pc:spChg>
        <pc:spChg chg="mod">
          <ac:chgData name="Tasuku HIRAISHI" userId="b174a05e3d3682ba" providerId="LiveId" clId="{8A574193-9E12-4803-B616-9B696D552CE1}" dt="2024-07-25T09:37:50.261" v="16226"/>
          <ac:spMkLst>
            <pc:docMk/>
            <pc:sldMk cId="0" sldId="288"/>
            <ac:spMk id="69645" creationId="{00000000-0000-0000-0000-000000000000}"/>
          </ac:spMkLst>
        </pc:spChg>
        <pc:spChg chg="mod">
          <ac:chgData name="Tasuku HIRAISHI" userId="b174a05e3d3682ba" providerId="LiveId" clId="{8A574193-9E12-4803-B616-9B696D552CE1}" dt="2024-07-25T09:37:50.261" v="16228"/>
          <ac:spMkLst>
            <pc:docMk/>
            <pc:sldMk cId="0" sldId="288"/>
            <ac:spMk id="69646" creationId="{00000000-0000-0000-0000-000000000000}"/>
          </ac:spMkLst>
        </pc:spChg>
        <pc:spChg chg="mod">
          <ac:chgData name="Tasuku HIRAISHI" userId="b174a05e3d3682ba" providerId="LiveId" clId="{8A574193-9E12-4803-B616-9B696D552CE1}" dt="2024-07-25T09:37:50.262" v="16230"/>
          <ac:spMkLst>
            <pc:docMk/>
            <pc:sldMk cId="0" sldId="288"/>
            <ac:spMk id="69647" creationId="{00000000-0000-0000-0000-000000000000}"/>
          </ac:spMkLst>
        </pc:spChg>
        <pc:spChg chg="mod">
          <ac:chgData name="Tasuku HIRAISHI" userId="b174a05e3d3682ba" providerId="LiveId" clId="{8A574193-9E12-4803-B616-9B696D552CE1}" dt="2024-07-25T09:37:50.262" v="16232"/>
          <ac:spMkLst>
            <pc:docMk/>
            <pc:sldMk cId="0" sldId="288"/>
            <ac:spMk id="69648" creationId="{00000000-0000-0000-0000-000000000000}"/>
          </ac:spMkLst>
        </pc:spChg>
        <pc:spChg chg="mod">
          <ac:chgData name="Tasuku HIRAISHI" userId="b174a05e3d3682ba" providerId="LiveId" clId="{8A574193-9E12-4803-B616-9B696D552CE1}" dt="2024-07-25T09:37:50.262" v="16234"/>
          <ac:spMkLst>
            <pc:docMk/>
            <pc:sldMk cId="0" sldId="288"/>
            <ac:spMk id="69649" creationId="{00000000-0000-0000-0000-000000000000}"/>
          </ac:spMkLst>
        </pc:spChg>
        <pc:spChg chg="mod">
          <ac:chgData name="Tasuku HIRAISHI" userId="b174a05e3d3682ba" providerId="LiveId" clId="{8A574193-9E12-4803-B616-9B696D552CE1}" dt="2024-07-25T09:37:50.263" v="16236"/>
          <ac:spMkLst>
            <pc:docMk/>
            <pc:sldMk cId="0" sldId="288"/>
            <ac:spMk id="69650" creationId="{00000000-0000-0000-0000-000000000000}"/>
          </ac:spMkLst>
        </pc:spChg>
        <pc:spChg chg="mod">
          <ac:chgData name="Tasuku HIRAISHI" userId="b174a05e3d3682ba" providerId="LiveId" clId="{8A574193-9E12-4803-B616-9B696D552CE1}" dt="2024-07-25T09:37:50.263" v="16238"/>
          <ac:spMkLst>
            <pc:docMk/>
            <pc:sldMk cId="0" sldId="288"/>
            <ac:spMk id="69651" creationId="{00000000-0000-0000-0000-000000000000}"/>
          </ac:spMkLst>
        </pc:spChg>
        <pc:spChg chg="mod">
          <ac:chgData name="Tasuku HIRAISHI" userId="b174a05e3d3682ba" providerId="LiveId" clId="{8A574193-9E12-4803-B616-9B696D552CE1}" dt="2024-07-25T09:37:50.263" v="16240"/>
          <ac:spMkLst>
            <pc:docMk/>
            <pc:sldMk cId="0" sldId="288"/>
            <ac:spMk id="69652" creationId="{00000000-0000-0000-0000-000000000000}"/>
          </ac:spMkLst>
        </pc:spChg>
        <pc:spChg chg="del mod">
          <ac:chgData name="Tasuku HIRAISHI" userId="b174a05e3d3682ba" providerId="LiveId" clId="{8A574193-9E12-4803-B616-9B696D552CE1}" dt="2024-07-25T09:37:50.276" v="16254"/>
          <ac:spMkLst>
            <pc:docMk/>
            <pc:sldMk cId="0" sldId="288"/>
            <ac:spMk id="69653" creationId="{00000000-0000-0000-0000-000000000000}"/>
          </ac:spMkLst>
        </pc:spChg>
      </pc:sldChg>
      <pc:sldChg chg="modSp mod modTransition modAnim">
        <pc:chgData name="Tasuku HIRAISHI" userId="b174a05e3d3682ba" providerId="LiveId" clId="{8A574193-9E12-4803-B616-9B696D552CE1}" dt="2024-07-25T09:37:12.885" v="3317"/>
        <pc:sldMkLst>
          <pc:docMk/>
          <pc:sldMk cId="0" sldId="310"/>
        </pc:sldMkLst>
        <pc:spChg chg="mod">
          <ac:chgData name="Tasuku HIRAISHI" userId="b174a05e3d3682ba" providerId="LiveId" clId="{8A574193-9E12-4803-B616-9B696D552CE1}" dt="2024-07-25T09:37:12.876" v="3306"/>
          <ac:spMkLst>
            <pc:docMk/>
            <pc:sldMk cId="0" sldId="310"/>
            <ac:spMk id="2" creationId="{00000000-0000-0000-0000-000000000000}"/>
          </ac:spMkLst>
        </pc:spChg>
        <pc:spChg chg="mod">
          <ac:chgData name="Tasuku HIRAISHI" userId="b174a05e3d3682ba" providerId="LiveId" clId="{8A574193-9E12-4803-B616-9B696D552CE1}" dt="2024-07-25T09:37:12.877" v="3308"/>
          <ac:spMkLst>
            <pc:docMk/>
            <pc:sldMk cId="0" sldId="310"/>
            <ac:spMk id="3" creationId="{00000000-0000-0000-0000-000000000000}"/>
          </ac:spMkLst>
        </pc:spChg>
        <pc:spChg chg="mod">
          <ac:chgData name="Tasuku HIRAISHI" userId="b174a05e3d3682ba" providerId="LiveId" clId="{8A574193-9E12-4803-B616-9B696D552CE1}" dt="2024-07-25T09:37:12.877" v="3310"/>
          <ac:spMkLst>
            <pc:docMk/>
            <pc:sldMk cId="0" sldId="310"/>
            <ac:spMk id="4" creationId="{00000000-0000-0000-0000-000000000000}"/>
          </ac:spMkLst>
        </pc:spChg>
        <pc:spChg chg="mod">
          <ac:chgData name="Tasuku HIRAISHI" userId="b174a05e3d3682ba" providerId="LiveId" clId="{8A574193-9E12-4803-B616-9B696D552CE1}" dt="2024-07-25T09:37:12.877" v="3312"/>
          <ac:spMkLst>
            <pc:docMk/>
            <pc:sldMk cId="0" sldId="310"/>
            <ac:spMk id="5" creationId="{00000000-0000-0000-0000-000000000000}"/>
          </ac:spMkLst>
        </pc:spChg>
      </pc:sldChg>
      <pc:sldChg chg="modSp mod modTransition modAnim">
        <pc:chgData name="Tasuku HIRAISHI" userId="b174a05e3d3682ba" providerId="LiveId" clId="{8A574193-9E12-4803-B616-9B696D552CE1}" dt="2024-07-25T09:37:50.202" v="16135"/>
        <pc:sldMkLst>
          <pc:docMk/>
          <pc:sldMk cId="0" sldId="311"/>
        </pc:sldMkLst>
        <pc:spChg chg="mod">
          <ac:chgData name="Tasuku HIRAISHI" userId="b174a05e3d3682ba" providerId="LiveId" clId="{8A574193-9E12-4803-B616-9B696D552CE1}" dt="2024-07-25T09:37:50.191" v="16114"/>
          <ac:spMkLst>
            <pc:docMk/>
            <pc:sldMk cId="0" sldId="311"/>
            <ac:spMk id="11" creationId="{00000000-0000-0000-0000-000000000000}"/>
          </ac:spMkLst>
        </pc:spChg>
        <pc:spChg chg="mod">
          <ac:chgData name="Tasuku HIRAISHI" userId="b174a05e3d3682ba" providerId="LiveId" clId="{8A574193-9E12-4803-B616-9B696D552CE1}" dt="2024-07-25T09:37:50.192" v="16116"/>
          <ac:spMkLst>
            <pc:docMk/>
            <pc:sldMk cId="0" sldId="311"/>
            <ac:spMk id="12" creationId="{00000000-0000-0000-0000-000000000000}"/>
          </ac:spMkLst>
        </pc:spChg>
        <pc:spChg chg="mod">
          <ac:chgData name="Tasuku HIRAISHI" userId="b174a05e3d3682ba" providerId="LiveId" clId="{8A574193-9E12-4803-B616-9B696D552CE1}" dt="2024-07-25T09:37:50.192" v="16118"/>
          <ac:spMkLst>
            <pc:docMk/>
            <pc:sldMk cId="0" sldId="311"/>
            <ac:spMk id="13" creationId="{00000000-0000-0000-0000-000000000000}"/>
          </ac:spMkLst>
        </pc:spChg>
        <pc:spChg chg="mod">
          <ac:chgData name="Tasuku HIRAISHI" userId="b174a05e3d3682ba" providerId="LiveId" clId="{8A574193-9E12-4803-B616-9B696D552CE1}" dt="2024-07-25T09:37:50.192" v="16120"/>
          <ac:spMkLst>
            <pc:docMk/>
            <pc:sldMk cId="0" sldId="311"/>
            <ac:spMk id="14" creationId="{00000000-0000-0000-0000-000000000000}"/>
          </ac:spMkLst>
        </pc:spChg>
        <pc:spChg chg="mod">
          <ac:chgData name="Tasuku HIRAISHI" userId="b174a05e3d3682ba" providerId="LiveId" clId="{8A574193-9E12-4803-B616-9B696D552CE1}" dt="2024-07-25T09:37:50.193" v="16122"/>
          <ac:spMkLst>
            <pc:docMk/>
            <pc:sldMk cId="0" sldId="311"/>
            <ac:spMk id="15" creationId="{00000000-0000-0000-0000-000000000000}"/>
          </ac:spMkLst>
        </pc:spChg>
        <pc:spChg chg="mod">
          <ac:chgData name="Tasuku HIRAISHI" userId="b174a05e3d3682ba" providerId="LiveId" clId="{8A574193-9E12-4803-B616-9B696D552CE1}" dt="2024-07-25T09:37:50.193" v="16124"/>
          <ac:spMkLst>
            <pc:docMk/>
            <pc:sldMk cId="0" sldId="311"/>
            <ac:spMk id="16" creationId="{00000000-0000-0000-0000-000000000000}"/>
          </ac:spMkLst>
        </pc:spChg>
        <pc:spChg chg="mod">
          <ac:chgData name="Tasuku HIRAISHI" userId="b174a05e3d3682ba" providerId="LiveId" clId="{8A574193-9E12-4803-B616-9B696D552CE1}" dt="2024-07-25T09:37:50.193" v="16126"/>
          <ac:spMkLst>
            <pc:docMk/>
            <pc:sldMk cId="0" sldId="311"/>
            <ac:spMk id="17" creationId="{00000000-0000-0000-0000-000000000000}"/>
          </ac:spMkLst>
        </pc:spChg>
        <pc:spChg chg="mod">
          <ac:chgData name="Tasuku HIRAISHI" userId="b174a05e3d3682ba" providerId="LiveId" clId="{8A574193-9E12-4803-B616-9B696D552CE1}" dt="2024-07-25T09:37:50.193" v="16128"/>
          <ac:spMkLst>
            <pc:docMk/>
            <pc:sldMk cId="0" sldId="311"/>
            <ac:spMk id="18" creationId="{00000000-0000-0000-0000-000000000000}"/>
          </ac:spMkLst>
        </pc:spChg>
        <pc:spChg chg="mod">
          <ac:chgData name="Tasuku HIRAISHI" userId="b174a05e3d3682ba" providerId="LiveId" clId="{8A574193-9E12-4803-B616-9B696D552CE1}" dt="2024-07-25T09:37:50.194" v="16130"/>
          <ac:spMkLst>
            <pc:docMk/>
            <pc:sldMk cId="0" sldId="311"/>
            <ac:spMk id="19" creationId="{00000000-0000-0000-0000-000000000000}"/>
          </ac:spMkLst>
        </pc:spChg>
        <pc:spChg chg="mod">
          <ac:chgData name="Tasuku HIRAISHI" userId="b174a05e3d3682ba" providerId="LiveId" clId="{8A574193-9E12-4803-B616-9B696D552CE1}" dt="2024-07-25T09:37:50.189" v="16102"/>
          <ac:spMkLst>
            <pc:docMk/>
            <pc:sldMk cId="0" sldId="311"/>
            <ac:spMk id="68610" creationId="{00000000-0000-0000-0000-000000000000}"/>
          </ac:spMkLst>
        </pc:spChg>
        <pc:spChg chg="mod">
          <ac:chgData name="Tasuku HIRAISHI" userId="b174a05e3d3682ba" providerId="LiveId" clId="{8A574193-9E12-4803-B616-9B696D552CE1}" dt="2024-07-25T09:37:50.189" v="16104"/>
          <ac:spMkLst>
            <pc:docMk/>
            <pc:sldMk cId="0" sldId="311"/>
            <ac:spMk id="68611" creationId="{00000000-0000-0000-0000-000000000000}"/>
          </ac:spMkLst>
        </pc:spChg>
        <pc:spChg chg="mod">
          <ac:chgData name="Tasuku HIRAISHI" userId="b174a05e3d3682ba" providerId="LiveId" clId="{8A574193-9E12-4803-B616-9B696D552CE1}" dt="2024-07-25T09:37:50.190" v="16106"/>
          <ac:spMkLst>
            <pc:docMk/>
            <pc:sldMk cId="0" sldId="311"/>
            <ac:spMk id="68612" creationId="{00000000-0000-0000-0000-000000000000}"/>
          </ac:spMkLst>
        </pc:spChg>
        <pc:spChg chg="mod">
          <ac:chgData name="Tasuku HIRAISHI" userId="b174a05e3d3682ba" providerId="LiveId" clId="{8A574193-9E12-4803-B616-9B696D552CE1}" dt="2024-07-25T09:37:50.190" v="16108"/>
          <ac:spMkLst>
            <pc:docMk/>
            <pc:sldMk cId="0" sldId="311"/>
            <ac:spMk id="68613" creationId="{00000000-0000-0000-0000-000000000000}"/>
          </ac:spMkLst>
        </pc:spChg>
        <pc:spChg chg="mod">
          <ac:chgData name="Tasuku HIRAISHI" userId="b174a05e3d3682ba" providerId="LiveId" clId="{8A574193-9E12-4803-B616-9B696D552CE1}" dt="2024-07-25T09:37:50.190" v="16110"/>
          <ac:spMkLst>
            <pc:docMk/>
            <pc:sldMk cId="0" sldId="311"/>
            <ac:spMk id="68617" creationId="{00000000-0000-0000-0000-000000000000}"/>
          </ac:spMkLst>
        </pc:spChg>
        <pc:spChg chg="mod">
          <ac:chgData name="Tasuku HIRAISHI" userId="b174a05e3d3682ba" providerId="LiveId" clId="{8A574193-9E12-4803-B616-9B696D552CE1}" dt="2024-07-25T09:37:50.191" v="16112"/>
          <ac:spMkLst>
            <pc:docMk/>
            <pc:sldMk cId="0" sldId="311"/>
            <ac:spMk id="68618" creationId="{00000000-0000-0000-0000-000000000000}"/>
          </ac:spMkLst>
        </pc:spChg>
      </pc:sldChg>
      <pc:sldChg chg="delSp modSp mod modTransition delAnim modAnim">
        <pc:chgData name="Tasuku HIRAISHI" userId="b174a05e3d3682ba" providerId="LiveId" clId="{8A574193-9E12-4803-B616-9B696D552CE1}" dt="2024-07-25T09:37:51.647" v="16560"/>
        <pc:sldMkLst>
          <pc:docMk/>
          <pc:sldMk cId="0" sldId="314"/>
        </pc:sldMkLst>
        <pc:spChg chg="mod">
          <ac:chgData name="Tasuku HIRAISHI" userId="b174a05e3d3682ba" providerId="LiveId" clId="{8A574193-9E12-4803-B616-9B696D552CE1}" dt="2024-07-25T09:37:51.621" v="16514"/>
          <ac:spMkLst>
            <pc:docMk/>
            <pc:sldMk cId="0" sldId="314"/>
            <ac:spMk id="2" creationId="{00000000-0000-0000-0000-000000000000}"/>
          </ac:spMkLst>
        </pc:spChg>
        <pc:spChg chg="mod">
          <ac:chgData name="Tasuku HIRAISHI" userId="b174a05e3d3682ba" providerId="LiveId" clId="{8A574193-9E12-4803-B616-9B696D552CE1}" dt="2024-07-25T09:37:51.622" v="16516"/>
          <ac:spMkLst>
            <pc:docMk/>
            <pc:sldMk cId="0" sldId="314"/>
            <ac:spMk id="3" creationId="{00000000-0000-0000-0000-000000000000}"/>
          </ac:spMkLst>
        </pc:spChg>
        <pc:spChg chg="del mod">
          <ac:chgData name="Tasuku HIRAISHI" userId="b174a05e3d3682ba" providerId="LiveId" clId="{8A574193-9E12-4803-B616-9B696D552CE1}" dt="2024-07-25T09:37:51.637" v="16544"/>
          <ac:spMkLst>
            <pc:docMk/>
            <pc:sldMk cId="0" sldId="314"/>
            <ac:spMk id="10" creationId="{00000000-0000-0000-0000-000000000000}"/>
          </ac:spMkLst>
        </pc:spChg>
        <pc:spChg chg="del mod">
          <ac:chgData name="Tasuku HIRAISHI" userId="b174a05e3d3682ba" providerId="LiveId" clId="{8A574193-9E12-4803-B616-9B696D552CE1}" dt="2024-07-25T09:37:51.641" v="16550"/>
          <ac:spMkLst>
            <pc:docMk/>
            <pc:sldMk cId="0" sldId="314"/>
            <ac:spMk id="11" creationId="{00000000-0000-0000-0000-000000000000}"/>
          </ac:spMkLst>
        </pc:spChg>
        <pc:spChg chg="del mod">
          <ac:chgData name="Tasuku HIRAISHI" userId="b174a05e3d3682ba" providerId="LiveId" clId="{8A574193-9E12-4803-B616-9B696D552CE1}" dt="2024-07-25T09:37:51.644" v="16556"/>
          <ac:spMkLst>
            <pc:docMk/>
            <pc:sldMk cId="0" sldId="314"/>
            <ac:spMk id="12" creationId="{00000000-0000-0000-0000-000000000000}"/>
          </ac:spMkLst>
        </pc:spChg>
        <pc:spChg chg="mod">
          <ac:chgData name="Tasuku HIRAISHI" userId="b174a05e3d3682ba" providerId="LiveId" clId="{8A574193-9E12-4803-B616-9B696D552CE1}" dt="2024-07-25T09:37:51.626" v="16534"/>
          <ac:spMkLst>
            <pc:docMk/>
            <pc:sldMk cId="0" sldId="314"/>
            <ac:spMk id="31" creationId="{00000000-0000-0000-0000-000000000000}"/>
          </ac:spMkLst>
        </pc:spChg>
        <pc:spChg chg="mod">
          <ac:chgData name="Tasuku HIRAISHI" userId="b174a05e3d3682ba" providerId="LiveId" clId="{8A574193-9E12-4803-B616-9B696D552CE1}" dt="2024-07-25T09:37:51.626" v="16536"/>
          <ac:spMkLst>
            <pc:docMk/>
            <pc:sldMk cId="0" sldId="314"/>
            <ac:spMk id="32" creationId="{00000000-0000-0000-0000-000000000000}"/>
          </ac:spMkLst>
        </pc:spChg>
        <pc:spChg chg="mod">
          <ac:chgData name="Tasuku HIRAISHI" userId="b174a05e3d3682ba" providerId="LiveId" clId="{8A574193-9E12-4803-B616-9B696D552CE1}" dt="2024-07-25T09:37:51.626" v="16538"/>
          <ac:spMkLst>
            <pc:docMk/>
            <pc:sldMk cId="0" sldId="314"/>
            <ac:spMk id="33" creationId="{00000000-0000-0000-0000-000000000000}"/>
          </ac:spMkLst>
        </pc:spChg>
        <pc:grpChg chg="del mod">
          <ac:chgData name="Tasuku HIRAISHI" userId="b174a05e3d3682ba" providerId="LiveId" clId="{8A574193-9E12-4803-B616-9B696D552CE1}" dt="2024-07-25T09:37:51.639" v="16546"/>
          <ac:grpSpMkLst>
            <pc:docMk/>
            <pc:sldMk cId="0" sldId="314"/>
            <ac:grpSpMk id="9" creationId="{00000000-0000-0000-0000-000000000000}"/>
          </ac:grpSpMkLst>
        </pc:grpChg>
        <pc:grpChg chg="del mod">
          <ac:chgData name="Tasuku HIRAISHI" userId="b174a05e3d3682ba" providerId="LiveId" clId="{8A574193-9E12-4803-B616-9B696D552CE1}" dt="2024-07-25T09:37:51.642" v="16552"/>
          <ac:grpSpMkLst>
            <pc:docMk/>
            <pc:sldMk cId="0" sldId="314"/>
            <ac:grpSpMk id="13" creationId="{00000000-0000-0000-0000-000000000000}"/>
          </ac:grpSpMkLst>
        </pc:grpChg>
        <pc:cxnChg chg="del mod">
          <ac:chgData name="Tasuku HIRAISHI" userId="b174a05e3d3682ba" providerId="LiveId" clId="{8A574193-9E12-4803-B616-9B696D552CE1}" dt="2024-07-25T09:37:51.636" v="16542"/>
          <ac:cxnSpMkLst>
            <pc:docMk/>
            <pc:sldMk cId="0" sldId="314"/>
            <ac:cxnSpMk id="20" creationId="{00000000-0000-0000-0000-000000000000}"/>
          </ac:cxnSpMkLst>
        </pc:cxnChg>
        <pc:cxnChg chg="del mod">
          <ac:chgData name="Tasuku HIRAISHI" userId="b174a05e3d3682ba" providerId="LiveId" clId="{8A574193-9E12-4803-B616-9B696D552CE1}" dt="2024-07-25T09:37:51.640" v="16548"/>
          <ac:cxnSpMkLst>
            <pc:docMk/>
            <pc:sldMk cId="0" sldId="314"/>
            <ac:cxnSpMk id="22" creationId="{00000000-0000-0000-0000-000000000000}"/>
          </ac:cxnSpMkLst>
        </pc:cxnChg>
        <pc:cxnChg chg="del mod">
          <ac:chgData name="Tasuku HIRAISHI" userId="b174a05e3d3682ba" providerId="LiveId" clId="{8A574193-9E12-4803-B616-9B696D552CE1}" dt="2024-07-25T09:37:51.643" v="16554"/>
          <ac:cxnSpMkLst>
            <pc:docMk/>
            <pc:sldMk cId="0" sldId="314"/>
            <ac:cxnSpMk id="24" creationId="{00000000-0000-0000-0000-000000000000}"/>
          </ac:cxnSpMkLst>
        </pc:cxnChg>
      </pc:sldChg>
      <pc:sldChg chg="modSp mod modTransition modAnim">
        <pc:chgData name="Tasuku HIRAISHI" userId="b174a05e3d3682ba" providerId="LiveId" clId="{8A574193-9E12-4803-B616-9B696D552CE1}" dt="2024-07-25T09:37:26.789" v="7104"/>
        <pc:sldMkLst>
          <pc:docMk/>
          <pc:sldMk cId="0" sldId="316"/>
        </pc:sldMkLst>
        <pc:spChg chg="mod">
          <ac:chgData name="Tasuku HIRAISHI" userId="b174a05e3d3682ba" providerId="LiveId" clId="{8A574193-9E12-4803-B616-9B696D552CE1}" dt="2024-07-25T09:37:26.689" v="6947"/>
          <ac:spMkLst>
            <pc:docMk/>
            <pc:sldMk cId="0" sldId="316"/>
            <ac:spMk id="2" creationId="{00000000-0000-0000-0000-000000000000}"/>
          </ac:spMkLst>
        </pc:spChg>
        <pc:spChg chg="mod">
          <ac:chgData name="Tasuku HIRAISHI" userId="b174a05e3d3682ba" providerId="LiveId" clId="{8A574193-9E12-4803-B616-9B696D552CE1}" dt="2024-07-25T09:37:26.787" v="7100"/>
          <ac:spMkLst>
            <pc:docMk/>
            <pc:sldMk cId="0" sldId="316"/>
            <ac:spMk id="3" creationId="{00000000-0000-0000-0000-000000000000}"/>
          </ac:spMkLst>
        </pc:spChg>
      </pc:sldChg>
      <pc:sldChg chg="modSp mod modTransition modAnim">
        <pc:chgData name="Tasuku HIRAISHI" userId="b174a05e3d3682ba" providerId="LiveId" clId="{8A574193-9E12-4803-B616-9B696D552CE1}" dt="2024-07-25T09:37:28.620" v="9270"/>
        <pc:sldMkLst>
          <pc:docMk/>
          <pc:sldMk cId="0" sldId="317"/>
        </pc:sldMkLst>
        <pc:spChg chg="mod">
          <ac:chgData name="Tasuku HIRAISHI" userId="b174a05e3d3682ba" providerId="LiveId" clId="{8A574193-9E12-4803-B616-9B696D552CE1}" dt="2024-07-25T09:37:28.171" v="8720"/>
          <ac:spMkLst>
            <pc:docMk/>
            <pc:sldMk cId="0" sldId="317"/>
            <ac:spMk id="5" creationId="{00000000-0000-0000-0000-000000000000}"/>
          </ac:spMkLst>
        </pc:spChg>
        <pc:spChg chg="mod">
          <ac:chgData name="Tasuku HIRAISHI" userId="b174a05e3d3682ba" providerId="LiveId" clId="{8A574193-9E12-4803-B616-9B696D552CE1}" dt="2024-07-25T09:37:28.172" v="8722"/>
          <ac:spMkLst>
            <pc:docMk/>
            <pc:sldMk cId="0" sldId="317"/>
            <ac:spMk id="89091" creationId="{00000000-0000-0000-0000-000000000000}"/>
          </ac:spMkLst>
        </pc:spChg>
        <pc:spChg chg="mod">
          <ac:chgData name="Tasuku HIRAISHI" userId="b174a05e3d3682ba" providerId="LiveId" clId="{8A574193-9E12-4803-B616-9B696D552CE1}" dt="2024-07-25T09:37:28.617" v="9253"/>
          <ac:spMkLst>
            <pc:docMk/>
            <pc:sldMk cId="0" sldId="317"/>
            <ac:spMk id="733187" creationId="{00000000-0000-0000-0000-000000000000}"/>
          </ac:spMkLst>
        </pc:spChg>
        <pc:picChg chg="mod">
          <ac:chgData name="Tasuku HIRAISHI" userId="b174a05e3d3682ba" providerId="LiveId" clId="{8A574193-9E12-4803-B616-9B696D552CE1}" dt="2024-07-25T09:37:28.172" v="8726"/>
          <ac:picMkLst>
            <pc:docMk/>
            <pc:sldMk cId="0" sldId="317"/>
            <ac:picMk id="8197" creationId="{00000000-0000-0000-0000-000000000000}"/>
          </ac:picMkLst>
        </pc:picChg>
      </pc:sldChg>
      <pc:sldChg chg="add del modAnim">
        <pc:chgData name="Tasuku HIRAISHI" userId="b174a05e3d3682ba" providerId="LiveId" clId="{8A574193-9E12-4803-B616-9B696D552CE1}" dt="2024-07-25T09:37:07.111" v="1693" actId="2696"/>
        <pc:sldMkLst>
          <pc:docMk/>
          <pc:sldMk cId="1764776722" sldId="318"/>
        </pc:sldMkLst>
      </pc:sldChg>
      <pc:sldChg chg="modSp add mod modTransition">
        <pc:chgData name="Tasuku HIRAISHI" userId="b174a05e3d3682ba" providerId="LiveId" clId="{8A574193-9E12-4803-B616-9B696D552CE1}" dt="2024-07-25T09:37:05.812" v="541"/>
        <pc:sldMkLst>
          <pc:docMk/>
          <pc:sldMk cId="267737244" sldId="319"/>
        </pc:sldMkLst>
        <pc:spChg chg="mod ord">
          <ac:chgData name="Tasuku HIRAISHI" userId="b174a05e3d3682ba" providerId="LiveId" clId="{8A574193-9E12-4803-B616-9B696D552CE1}" dt="2024-07-25T09:37:05.805" v="536"/>
          <ac:spMkLst>
            <pc:docMk/>
            <pc:sldMk cId="267737244" sldId="319"/>
            <ac:spMk id="2" creationId="{00000000-0000-0000-0000-000000000000}"/>
          </ac:spMkLst>
        </pc:spChg>
        <pc:spChg chg="mod ord">
          <ac:chgData name="Tasuku HIRAISHI" userId="b174a05e3d3682ba" providerId="LiveId" clId="{8A574193-9E12-4803-B616-9B696D552CE1}" dt="2024-07-25T09:37:05.806" v="538"/>
          <ac:spMkLst>
            <pc:docMk/>
            <pc:sldMk cId="267737244" sldId="319"/>
            <ac:spMk id="3" creationId="{00000000-0000-0000-0000-000000000000}"/>
          </ac:spMkLst>
        </pc:spChg>
      </pc:sldChg>
      <pc:sldChg chg="modSp add mod modTransition">
        <pc:chgData name="Tasuku HIRAISHI" userId="b174a05e3d3682ba" providerId="LiveId" clId="{8A574193-9E12-4803-B616-9B696D552CE1}" dt="2024-07-25T09:37:06.383" v="1088"/>
        <pc:sldMkLst>
          <pc:docMk/>
          <pc:sldMk cId="1722971916" sldId="320"/>
        </pc:sldMkLst>
        <pc:spChg chg="mod ord">
          <ac:chgData name="Tasuku HIRAISHI" userId="b174a05e3d3682ba" providerId="LiveId" clId="{8A574193-9E12-4803-B616-9B696D552CE1}" dt="2024-07-25T09:37:06.378" v="1083"/>
          <ac:spMkLst>
            <pc:docMk/>
            <pc:sldMk cId="1722971916" sldId="320"/>
            <ac:spMk id="2" creationId="{00000000-0000-0000-0000-000000000000}"/>
          </ac:spMkLst>
        </pc:spChg>
        <pc:spChg chg="mod ord">
          <ac:chgData name="Tasuku HIRAISHI" userId="b174a05e3d3682ba" providerId="LiveId" clId="{8A574193-9E12-4803-B616-9B696D552CE1}" dt="2024-07-25T09:37:06.378" v="1085"/>
          <ac:spMkLst>
            <pc:docMk/>
            <pc:sldMk cId="1722971916" sldId="320"/>
            <ac:spMk id="3" creationId="{00000000-0000-0000-0000-000000000000}"/>
          </ac:spMkLst>
        </pc:spChg>
      </pc:sldChg>
      <pc:sldChg chg="modSp add mod modTransition">
        <pc:chgData name="Tasuku HIRAISHI" userId="b174a05e3d3682ba" providerId="LiveId" clId="{8A574193-9E12-4803-B616-9B696D552CE1}" dt="2024-07-25T09:37:07.111" v="1694"/>
        <pc:sldMkLst>
          <pc:docMk/>
          <pc:sldMk cId="2713933326" sldId="321"/>
        </pc:sldMkLst>
        <pc:spChg chg="mod ord">
          <ac:chgData name="Tasuku HIRAISHI" userId="b174a05e3d3682ba" providerId="LiveId" clId="{8A574193-9E12-4803-B616-9B696D552CE1}" dt="2024-07-25T09:37:07.105" v="1690"/>
          <ac:spMkLst>
            <pc:docMk/>
            <pc:sldMk cId="2713933326" sldId="321"/>
            <ac:spMk id="2" creationId="{00000000-0000-0000-0000-000000000000}"/>
          </ac:spMkLst>
        </pc:spChg>
        <pc:spChg chg="mod ord">
          <ac:chgData name="Tasuku HIRAISHI" userId="b174a05e3d3682ba" providerId="LiveId" clId="{8A574193-9E12-4803-B616-9B696D552CE1}" dt="2024-07-25T09:37:07.105" v="1692"/>
          <ac:spMkLst>
            <pc:docMk/>
            <pc:sldMk cId="2713933326" sldId="321"/>
            <ac:spMk id="3" creationId="{00000000-0000-0000-0000-000000000000}"/>
          </ac:spMkLst>
        </pc:spChg>
      </pc:sldChg>
      <pc:sldChg chg="modSp add del modAnim">
        <pc:chgData name="Tasuku HIRAISHI" userId="b174a05e3d3682ba" providerId="LiveId" clId="{8A574193-9E12-4803-B616-9B696D552CE1}" dt="2024-07-25T09:37:07.980" v="2670" actId="2696"/>
        <pc:sldMkLst>
          <pc:docMk/>
          <pc:sldMk cId="1493010794" sldId="322"/>
        </pc:sldMkLst>
        <pc:spChg chg="mod">
          <ac:chgData name="Tasuku HIRAISHI" userId="b174a05e3d3682ba" providerId="LiveId" clId="{8A574193-9E12-4803-B616-9B696D552CE1}" dt="2024-07-25T09:37:07.616" v="2372"/>
          <ac:spMkLst>
            <pc:docMk/>
            <pc:sldMk cId="1493010794" sldId="322"/>
            <ac:spMk id="5122" creationId="{00000000-0000-0000-0000-000000000000}"/>
          </ac:spMkLst>
        </pc:spChg>
      </pc:sldChg>
      <pc:sldChg chg="modSp add mod modTransition">
        <pc:chgData name="Tasuku HIRAISHI" userId="b174a05e3d3682ba" providerId="LiveId" clId="{8A574193-9E12-4803-B616-9B696D552CE1}" dt="2024-07-25T09:37:07.981" v="2671"/>
        <pc:sldMkLst>
          <pc:docMk/>
          <pc:sldMk cId="3427973967" sldId="323"/>
        </pc:sldMkLst>
        <pc:spChg chg="mod ord">
          <ac:chgData name="Tasuku HIRAISHI" userId="b174a05e3d3682ba" providerId="LiveId" clId="{8A574193-9E12-4803-B616-9B696D552CE1}" dt="2024-07-25T09:37:07.976" v="2667"/>
          <ac:spMkLst>
            <pc:docMk/>
            <pc:sldMk cId="3427973967" sldId="323"/>
            <ac:spMk id="5121" creationId="{00000000-0000-0000-0000-000000000000}"/>
          </ac:spMkLst>
        </pc:spChg>
        <pc:spChg chg="mod ord">
          <ac:chgData name="Tasuku HIRAISHI" userId="b174a05e3d3682ba" providerId="LiveId" clId="{8A574193-9E12-4803-B616-9B696D552CE1}" dt="2024-07-25T09:37:07.976" v="2669"/>
          <ac:spMkLst>
            <pc:docMk/>
            <pc:sldMk cId="3427973967" sldId="323"/>
            <ac:spMk id="5122" creationId="{00000000-0000-0000-0000-000000000000}"/>
          </ac:spMkLst>
        </pc:spChg>
      </pc:sldChg>
      <pc:sldChg chg="add del modAnim">
        <pc:chgData name="Tasuku HIRAISHI" userId="b174a05e3d3682ba" providerId="LiveId" clId="{8A574193-9E12-4803-B616-9B696D552CE1}" dt="2024-07-25T09:37:08.091" v="2832" actId="2696"/>
        <pc:sldMkLst>
          <pc:docMk/>
          <pc:sldMk cId="3854549393" sldId="324"/>
        </pc:sldMkLst>
      </pc:sldChg>
      <pc:sldChg chg="delSp modSp add mod modTransition">
        <pc:chgData name="Tasuku HIRAISHI" userId="b174a05e3d3682ba" providerId="LiveId" clId="{8A574193-9E12-4803-B616-9B696D552CE1}" dt="2024-07-25T09:37:08.032" v="2744"/>
        <pc:sldMkLst>
          <pc:docMk/>
          <pc:sldMk cId="2986095442" sldId="325"/>
        </pc:sldMkLst>
        <pc:spChg chg="mod ord">
          <ac:chgData name="Tasuku HIRAISHI" userId="b174a05e3d3682ba" providerId="LiveId" clId="{8A574193-9E12-4803-B616-9B696D552CE1}" dt="2024-07-25T09:37:08.024" v="2729"/>
          <ac:spMkLst>
            <pc:docMk/>
            <pc:sldMk cId="2986095442" sldId="325"/>
            <ac:spMk id="11" creationId="{00000000-0000-0000-0000-000000000000}"/>
          </ac:spMkLst>
        </pc:spChg>
        <pc:spChg chg="mod ord">
          <ac:chgData name="Tasuku HIRAISHI" userId="b174a05e3d3682ba" providerId="LiveId" clId="{8A574193-9E12-4803-B616-9B696D552CE1}" dt="2024-07-25T09:37:08.025" v="2731"/>
          <ac:spMkLst>
            <pc:docMk/>
            <pc:sldMk cId="2986095442" sldId="325"/>
            <ac:spMk id="12" creationId="{00000000-0000-0000-0000-000000000000}"/>
          </ac:spMkLst>
        </pc:spChg>
        <pc:spChg chg="mod ord">
          <ac:chgData name="Tasuku HIRAISHI" userId="b174a05e3d3682ba" providerId="LiveId" clId="{8A574193-9E12-4803-B616-9B696D552CE1}" dt="2024-07-25T09:37:08.025" v="2733"/>
          <ac:spMkLst>
            <pc:docMk/>
            <pc:sldMk cId="2986095442" sldId="325"/>
            <ac:spMk id="13" creationId="{00000000-0000-0000-0000-000000000000}"/>
          </ac:spMkLst>
        </pc:spChg>
        <pc:spChg chg="mod ord">
          <ac:chgData name="Tasuku HIRAISHI" userId="b174a05e3d3682ba" providerId="LiveId" clId="{8A574193-9E12-4803-B616-9B696D552CE1}" dt="2024-07-25T09:37:08.025" v="2735"/>
          <ac:spMkLst>
            <pc:docMk/>
            <pc:sldMk cId="2986095442" sldId="325"/>
            <ac:spMk id="14" creationId="{00000000-0000-0000-0000-000000000000}"/>
          </ac:spMkLst>
        </pc:spChg>
        <pc:spChg chg="mod ord">
          <ac:chgData name="Tasuku HIRAISHI" userId="b174a05e3d3682ba" providerId="LiveId" clId="{8A574193-9E12-4803-B616-9B696D552CE1}" dt="2024-07-25T09:37:08.025" v="2737"/>
          <ac:spMkLst>
            <pc:docMk/>
            <pc:sldMk cId="2986095442" sldId="325"/>
            <ac:spMk id="15" creationId="{00000000-0000-0000-0000-000000000000}"/>
          </ac:spMkLst>
        </pc:spChg>
        <pc:spChg chg="mod ord">
          <ac:chgData name="Tasuku HIRAISHI" userId="b174a05e3d3682ba" providerId="LiveId" clId="{8A574193-9E12-4803-B616-9B696D552CE1}" dt="2024-07-25T09:37:08.026" v="2739"/>
          <ac:spMkLst>
            <pc:docMk/>
            <pc:sldMk cId="2986095442" sldId="325"/>
            <ac:spMk id="16" creationId="{00000000-0000-0000-0000-000000000000}"/>
          </ac:spMkLst>
        </pc:spChg>
        <pc:spChg chg="mod ord">
          <ac:chgData name="Tasuku HIRAISHI" userId="b174a05e3d3682ba" providerId="LiveId" clId="{8A574193-9E12-4803-B616-9B696D552CE1}" dt="2024-07-25T09:37:08.026" v="2741"/>
          <ac:spMkLst>
            <pc:docMk/>
            <pc:sldMk cId="2986095442" sldId="325"/>
            <ac:spMk id="17" creationId="{00000000-0000-0000-0000-000000000000}"/>
          </ac:spMkLst>
        </pc:spChg>
        <pc:spChg chg="del">
          <ac:chgData name="Tasuku HIRAISHI" userId="b174a05e3d3682ba" providerId="LiveId" clId="{8A574193-9E12-4803-B616-9B696D552CE1}" dt="2024-07-25T09:37:08.006" v="2712"/>
          <ac:spMkLst>
            <pc:docMk/>
            <pc:sldMk cId="2986095442" sldId="325"/>
            <ac:spMk id="18" creationId="{00000000-0000-0000-0000-000000000000}"/>
          </ac:spMkLst>
        </pc:spChg>
        <pc:spChg chg="mod ord">
          <ac:chgData name="Tasuku HIRAISHI" userId="b174a05e3d3682ba" providerId="LiveId" clId="{8A574193-9E12-4803-B616-9B696D552CE1}" dt="2024-07-25T09:37:08.022" v="2715"/>
          <ac:spMkLst>
            <pc:docMk/>
            <pc:sldMk cId="2986095442" sldId="325"/>
            <ac:spMk id="7169" creationId="{00000000-0000-0000-0000-000000000000}"/>
          </ac:spMkLst>
        </pc:spChg>
        <pc:spChg chg="mod ord">
          <ac:chgData name="Tasuku HIRAISHI" userId="b174a05e3d3682ba" providerId="LiveId" clId="{8A574193-9E12-4803-B616-9B696D552CE1}" dt="2024-07-25T09:37:08.023" v="2717"/>
          <ac:spMkLst>
            <pc:docMk/>
            <pc:sldMk cId="2986095442" sldId="325"/>
            <ac:spMk id="7170" creationId="{00000000-0000-0000-0000-000000000000}"/>
          </ac:spMkLst>
        </pc:spChg>
        <pc:spChg chg="mod ord">
          <ac:chgData name="Tasuku HIRAISHI" userId="b174a05e3d3682ba" providerId="LiveId" clId="{8A574193-9E12-4803-B616-9B696D552CE1}" dt="2024-07-25T09:37:08.023" v="2721"/>
          <ac:spMkLst>
            <pc:docMk/>
            <pc:sldMk cId="2986095442" sldId="325"/>
            <ac:spMk id="7174" creationId="{00000000-0000-0000-0000-000000000000}"/>
          </ac:spMkLst>
        </pc:spChg>
        <pc:spChg chg="mod ord">
          <ac:chgData name="Tasuku HIRAISHI" userId="b174a05e3d3682ba" providerId="LiveId" clId="{8A574193-9E12-4803-B616-9B696D552CE1}" dt="2024-07-25T09:37:08.024" v="2723"/>
          <ac:spMkLst>
            <pc:docMk/>
            <pc:sldMk cId="2986095442" sldId="325"/>
            <ac:spMk id="7175" creationId="{00000000-0000-0000-0000-000000000000}"/>
          </ac:spMkLst>
        </pc:spChg>
        <pc:spChg chg="mod ord">
          <ac:chgData name="Tasuku HIRAISHI" userId="b174a05e3d3682ba" providerId="LiveId" clId="{8A574193-9E12-4803-B616-9B696D552CE1}" dt="2024-07-25T09:37:08.024" v="2725"/>
          <ac:spMkLst>
            <pc:docMk/>
            <pc:sldMk cId="2986095442" sldId="325"/>
            <ac:spMk id="7176" creationId="{00000000-0000-0000-0000-000000000000}"/>
          </ac:spMkLst>
        </pc:spChg>
        <pc:spChg chg="mod ord">
          <ac:chgData name="Tasuku HIRAISHI" userId="b174a05e3d3682ba" providerId="LiveId" clId="{8A574193-9E12-4803-B616-9B696D552CE1}" dt="2024-07-25T09:37:08.024" v="2727"/>
          <ac:spMkLst>
            <pc:docMk/>
            <pc:sldMk cId="2986095442" sldId="325"/>
            <ac:spMk id="7177" creationId="{00000000-0000-0000-0000-000000000000}"/>
          </ac:spMkLst>
        </pc:spChg>
        <pc:grpChg chg="mod ord">
          <ac:chgData name="Tasuku HIRAISHI" userId="b174a05e3d3682ba" providerId="LiveId" clId="{8A574193-9E12-4803-B616-9B696D552CE1}" dt="2024-07-25T09:37:08.023" v="2719"/>
          <ac:grpSpMkLst>
            <pc:docMk/>
            <pc:sldMk cId="2986095442" sldId="325"/>
            <ac:grpSpMk id="2" creationId="{00000000-0000-0000-0000-000000000000}"/>
          </ac:grpSpMkLst>
        </pc:grpChg>
      </pc:sldChg>
      <pc:sldChg chg="delSp modSp add mod modTransition">
        <pc:chgData name="Tasuku HIRAISHI" userId="b174a05e3d3682ba" providerId="LiveId" clId="{8A574193-9E12-4803-B616-9B696D552CE1}" dt="2024-07-25T09:37:08.049" v="2776"/>
        <pc:sldMkLst>
          <pc:docMk/>
          <pc:sldMk cId="2288305179" sldId="326"/>
        </pc:sldMkLst>
        <pc:spChg chg="mod ord">
          <ac:chgData name="Tasuku HIRAISHI" userId="b174a05e3d3682ba" providerId="LiveId" clId="{8A574193-9E12-4803-B616-9B696D552CE1}" dt="2024-07-25T09:37:08.042" v="2763"/>
          <ac:spMkLst>
            <pc:docMk/>
            <pc:sldMk cId="2288305179" sldId="326"/>
            <ac:spMk id="11" creationId="{00000000-0000-0000-0000-000000000000}"/>
          </ac:spMkLst>
        </pc:spChg>
        <pc:spChg chg="mod ord">
          <ac:chgData name="Tasuku HIRAISHI" userId="b174a05e3d3682ba" providerId="LiveId" clId="{8A574193-9E12-4803-B616-9B696D552CE1}" dt="2024-07-25T09:37:08.042" v="2765"/>
          <ac:spMkLst>
            <pc:docMk/>
            <pc:sldMk cId="2288305179" sldId="326"/>
            <ac:spMk id="12" creationId="{00000000-0000-0000-0000-000000000000}"/>
          </ac:spMkLst>
        </pc:spChg>
        <pc:spChg chg="mod ord">
          <ac:chgData name="Tasuku HIRAISHI" userId="b174a05e3d3682ba" providerId="LiveId" clId="{8A574193-9E12-4803-B616-9B696D552CE1}" dt="2024-07-25T09:37:08.042" v="2767"/>
          <ac:spMkLst>
            <pc:docMk/>
            <pc:sldMk cId="2288305179" sldId="326"/>
            <ac:spMk id="13" creationId="{00000000-0000-0000-0000-000000000000}"/>
          </ac:spMkLst>
        </pc:spChg>
        <pc:spChg chg="mod ord">
          <ac:chgData name="Tasuku HIRAISHI" userId="b174a05e3d3682ba" providerId="LiveId" clId="{8A574193-9E12-4803-B616-9B696D552CE1}" dt="2024-07-25T09:37:08.042" v="2769"/>
          <ac:spMkLst>
            <pc:docMk/>
            <pc:sldMk cId="2288305179" sldId="326"/>
            <ac:spMk id="14" creationId="{00000000-0000-0000-0000-000000000000}"/>
          </ac:spMkLst>
        </pc:spChg>
        <pc:spChg chg="del">
          <ac:chgData name="Tasuku HIRAISHI" userId="b174a05e3d3682ba" providerId="LiveId" clId="{8A574193-9E12-4803-B616-9B696D552CE1}" dt="2024-07-25T09:37:08.033" v="2746"/>
          <ac:spMkLst>
            <pc:docMk/>
            <pc:sldMk cId="2288305179" sldId="326"/>
            <ac:spMk id="15" creationId="{00000000-0000-0000-0000-000000000000}"/>
          </ac:spMkLst>
        </pc:spChg>
        <pc:spChg chg="mod ord">
          <ac:chgData name="Tasuku HIRAISHI" userId="b174a05e3d3682ba" providerId="LiveId" clId="{8A574193-9E12-4803-B616-9B696D552CE1}" dt="2024-07-25T09:37:08.043" v="2771"/>
          <ac:spMkLst>
            <pc:docMk/>
            <pc:sldMk cId="2288305179" sldId="326"/>
            <ac:spMk id="16" creationId="{00000000-0000-0000-0000-000000000000}"/>
          </ac:spMkLst>
        </pc:spChg>
        <pc:spChg chg="mod ord">
          <ac:chgData name="Tasuku HIRAISHI" userId="b174a05e3d3682ba" providerId="LiveId" clId="{8A574193-9E12-4803-B616-9B696D552CE1}" dt="2024-07-25T09:37:08.043" v="2773"/>
          <ac:spMkLst>
            <pc:docMk/>
            <pc:sldMk cId="2288305179" sldId="326"/>
            <ac:spMk id="17" creationId="{00000000-0000-0000-0000-000000000000}"/>
          </ac:spMkLst>
        </pc:spChg>
        <pc:spChg chg="mod ord">
          <ac:chgData name="Tasuku HIRAISHI" userId="b174a05e3d3682ba" providerId="LiveId" clId="{8A574193-9E12-4803-B616-9B696D552CE1}" dt="2024-07-25T09:37:08.039" v="2749"/>
          <ac:spMkLst>
            <pc:docMk/>
            <pc:sldMk cId="2288305179" sldId="326"/>
            <ac:spMk id="7169" creationId="{00000000-0000-0000-0000-000000000000}"/>
          </ac:spMkLst>
        </pc:spChg>
        <pc:spChg chg="mod ord">
          <ac:chgData name="Tasuku HIRAISHI" userId="b174a05e3d3682ba" providerId="LiveId" clId="{8A574193-9E12-4803-B616-9B696D552CE1}" dt="2024-07-25T09:37:08.040" v="2751"/>
          <ac:spMkLst>
            <pc:docMk/>
            <pc:sldMk cId="2288305179" sldId="326"/>
            <ac:spMk id="7170" creationId="{00000000-0000-0000-0000-000000000000}"/>
          </ac:spMkLst>
        </pc:spChg>
        <pc:spChg chg="mod ord">
          <ac:chgData name="Tasuku HIRAISHI" userId="b174a05e3d3682ba" providerId="LiveId" clId="{8A574193-9E12-4803-B616-9B696D552CE1}" dt="2024-07-25T09:37:08.040" v="2755"/>
          <ac:spMkLst>
            <pc:docMk/>
            <pc:sldMk cId="2288305179" sldId="326"/>
            <ac:spMk id="7174" creationId="{00000000-0000-0000-0000-000000000000}"/>
          </ac:spMkLst>
        </pc:spChg>
        <pc:spChg chg="mod ord">
          <ac:chgData name="Tasuku HIRAISHI" userId="b174a05e3d3682ba" providerId="LiveId" clId="{8A574193-9E12-4803-B616-9B696D552CE1}" dt="2024-07-25T09:37:08.041" v="2757"/>
          <ac:spMkLst>
            <pc:docMk/>
            <pc:sldMk cId="2288305179" sldId="326"/>
            <ac:spMk id="7175" creationId="{00000000-0000-0000-0000-000000000000}"/>
          </ac:spMkLst>
        </pc:spChg>
        <pc:spChg chg="mod ord">
          <ac:chgData name="Tasuku HIRAISHI" userId="b174a05e3d3682ba" providerId="LiveId" clId="{8A574193-9E12-4803-B616-9B696D552CE1}" dt="2024-07-25T09:37:08.041" v="2759"/>
          <ac:spMkLst>
            <pc:docMk/>
            <pc:sldMk cId="2288305179" sldId="326"/>
            <ac:spMk id="7176" creationId="{00000000-0000-0000-0000-000000000000}"/>
          </ac:spMkLst>
        </pc:spChg>
        <pc:spChg chg="mod ord">
          <ac:chgData name="Tasuku HIRAISHI" userId="b174a05e3d3682ba" providerId="LiveId" clId="{8A574193-9E12-4803-B616-9B696D552CE1}" dt="2024-07-25T09:37:08.041" v="2761"/>
          <ac:spMkLst>
            <pc:docMk/>
            <pc:sldMk cId="2288305179" sldId="326"/>
            <ac:spMk id="7177" creationId="{00000000-0000-0000-0000-000000000000}"/>
          </ac:spMkLst>
        </pc:spChg>
        <pc:grpChg chg="mod ord">
          <ac:chgData name="Tasuku HIRAISHI" userId="b174a05e3d3682ba" providerId="LiveId" clId="{8A574193-9E12-4803-B616-9B696D552CE1}" dt="2024-07-25T09:37:08.040" v="2753"/>
          <ac:grpSpMkLst>
            <pc:docMk/>
            <pc:sldMk cId="2288305179" sldId="326"/>
            <ac:grpSpMk id="2" creationId="{00000000-0000-0000-0000-000000000000}"/>
          </ac:grpSpMkLst>
        </pc:grpChg>
      </pc:sldChg>
      <pc:sldChg chg="delSp modSp add mod modTransition">
        <pc:chgData name="Tasuku HIRAISHI" userId="b174a05e3d3682ba" providerId="LiveId" clId="{8A574193-9E12-4803-B616-9B696D552CE1}" dt="2024-07-25T09:37:08.078" v="2806"/>
        <pc:sldMkLst>
          <pc:docMk/>
          <pc:sldMk cId="3648263133" sldId="327"/>
        </pc:sldMkLst>
        <pc:spChg chg="mod ord">
          <ac:chgData name="Tasuku HIRAISHI" userId="b174a05e3d3682ba" providerId="LiveId" clId="{8A574193-9E12-4803-B616-9B696D552CE1}" dt="2024-07-25T09:37:08.071" v="2795"/>
          <ac:spMkLst>
            <pc:docMk/>
            <pc:sldMk cId="3648263133" sldId="327"/>
            <ac:spMk id="11" creationId="{00000000-0000-0000-0000-000000000000}"/>
          </ac:spMkLst>
        </pc:spChg>
        <pc:spChg chg="mod ord">
          <ac:chgData name="Tasuku HIRAISHI" userId="b174a05e3d3682ba" providerId="LiveId" clId="{8A574193-9E12-4803-B616-9B696D552CE1}" dt="2024-07-25T09:37:08.071" v="2797"/>
          <ac:spMkLst>
            <pc:docMk/>
            <pc:sldMk cId="3648263133" sldId="327"/>
            <ac:spMk id="12" creationId="{00000000-0000-0000-0000-000000000000}"/>
          </ac:spMkLst>
        </pc:spChg>
        <pc:spChg chg="mod ord">
          <ac:chgData name="Tasuku HIRAISHI" userId="b174a05e3d3682ba" providerId="LiveId" clId="{8A574193-9E12-4803-B616-9B696D552CE1}" dt="2024-07-25T09:37:08.072" v="2799"/>
          <ac:spMkLst>
            <pc:docMk/>
            <pc:sldMk cId="3648263133" sldId="327"/>
            <ac:spMk id="13" creationId="{00000000-0000-0000-0000-000000000000}"/>
          </ac:spMkLst>
        </pc:spChg>
        <pc:spChg chg="mod ord">
          <ac:chgData name="Tasuku HIRAISHI" userId="b174a05e3d3682ba" providerId="LiveId" clId="{8A574193-9E12-4803-B616-9B696D552CE1}" dt="2024-07-25T09:37:08.072" v="2801"/>
          <ac:spMkLst>
            <pc:docMk/>
            <pc:sldMk cId="3648263133" sldId="327"/>
            <ac:spMk id="14" creationId="{00000000-0000-0000-0000-000000000000}"/>
          </ac:spMkLst>
        </pc:spChg>
        <pc:spChg chg="del">
          <ac:chgData name="Tasuku HIRAISHI" userId="b174a05e3d3682ba" providerId="LiveId" clId="{8A574193-9E12-4803-B616-9B696D552CE1}" dt="2024-07-25T09:37:08.050" v="2778"/>
          <ac:spMkLst>
            <pc:docMk/>
            <pc:sldMk cId="3648263133" sldId="327"/>
            <ac:spMk id="16" creationId="{00000000-0000-0000-0000-000000000000}"/>
          </ac:spMkLst>
        </pc:spChg>
        <pc:spChg chg="mod ord">
          <ac:chgData name="Tasuku HIRAISHI" userId="b174a05e3d3682ba" providerId="LiveId" clId="{8A574193-9E12-4803-B616-9B696D552CE1}" dt="2024-07-25T09:37:08.072" v="2803"/>
          <ac:spMkLst>
            <pc:docMk/>
            <pc:sldMk cId="3648263133" sldId="327"/>
            <ac:spMk id="17" creationId="{00000000-0000-0000-0000-000000000000}"/>
          </ac:spMkLst>
        </pc:spChg>
        <pc:spChg chg="mod ord">
          <ac:chgData name="Tasuku HIRAISHI" userId="b174a05e3d3682ba" providerId="LiveId" clId="{8A574193-9E12-4803-B616-9B696D552CE1}" dt="2024-07-25T09:37:08.069" v="2781"/>
          <ac:spMkLst>
            <pc:docMk/>
            <pc:sldMk cId="3648263133" sldId="327"/>
            <ac:spMk id="7169" creationId="{00000000-0000-0000-0000-000000000000}"/>
          </ac:spMkLst>
        </pc:spChg>
        <pc:spChg chg="mod ord">
          <ac:chgData name="Tasuku HIRAISHI" userId="b174a05e3d3682ba" providerId="LiveId" clId="{8A574193-9E12-4803-B616-9B696D552CE1}" dt="2024-07-25T09:37:08.070" v="2783"/>
          <ac:spMkLst>
            <pc:docMk/>
            <pc:sldMk cId="3648263133" sldId="327"/>
            <ac:spMk id="7170" creationId="{00000000-0000-0000-0000-000000000000}"/>
          </ac:spMkLst>
        </pc:spChg>
        <pc:spChg chg="mod ord">
          <ac:chgData name="Tasuku HIRAISHI" userId="b174a05e3d3682ba" providerId="LiveId" clId="{8A574193-9E12-4803-B616-9B696D552CE1}" dt="2024-07-25T09:37:08.070" v="2787"/>
          <ac:spMkLst>
            <pc:docMk/>
            <pc:sldMk cId="3648263133" sldId="327"/>
            <ac:spMk id="7174" creationId="{00000000-0000-0000-0000-000000000000}"/>
          </ac:spMkLst>
        </pc:spChg>
        <pc:spChg chg="mod ord">
          <ac:chgData name="Tasuku HIRAISHI" userId="b174a05e3d3682ba" providerId="LiveId" clId="{8A574193-9E12-4803-B616-9B696D552CE1}" dt="2024-07-25T09:37:08.070" v="2789"/>
          <ac:spMkLst>
            <pc:docMk/>
            <pc:sldMk cId="3648263133" sldId="327"/>
            <ac:spMk id="7175" creationId="{00000000-0000-0000-0000-000000000000}"/>
          </ac:spMkLst>
        </pc:spChg>
        <pc:spChg chg="mod ord">
          <ac:chgData name="Tasuku HIRAISHI" userId="b174a05e3d3682ba" providerId="LiveId" clId="{8A574193-9E12-4803-B616-9B696D552CE1}" dt="2024-07-25T09:37:08.071" v="2791"/>
          <ac:spMkLst>
            <pc:docMk/>
            <pc:sldMk cId="3648263133" sldId="327"/>
            <ac:spMk id="7176" creationId="{00000000-0000-0000-0000-000000000000}"/>
          </ac:spMkLst>
        </pc:spChg>
        <pc:spChg chg="mod ord">
          <ac:chgData name="Tasuku HIRAISHI" userId="b174a05e3d3682ba" providerId="LiveId" clId="{8A574193-9E12-4803-B616-9B696D552CE1}" dt="2024-07-25T09:37:08.071" v="2793"/>
          <ac:spMkLst>
            <pc:docMk/>
            <pc:sldMk cId="3648263133" sldId="327"/>
            <ac:spMk id="7177" creationId="{00000000-0000-0000-0000-000000000000}"/>
          </ac:spMkLst>
        </pc:spChg>
        <pc:grpChg chg="mod ord">
          <ac:chgData name="Tasuku HIRAISHI" userId="b174a05e3d3682ba" providerId="LiveId" clId="{8A574193-9E12-4803-B616-9B696D552CE1}" dt="2024-07-25T09:37:08.070" v="2785"/>
          <ac:grpSpMkLst>
            <pc:docMk/>
            <pc:sldMk cId="3648263133" sldId="327"/>
            <ac:grpSpMk id="2" creationId="{00000000-0000-0000-0000-000000000000}"/>
          </ac:grpSpMkLst>
        </pc:grpChg>
      </pc:sldChg>
      <pc:sldChg chg="delSp modSp add mod modTransition">
        <pc:chgData name="Tasuku HIRAISHI" userId="b174a05e3d3682ba" providerId="LiveId" clId="{8A574193-9E12-4803-B616-9B696D552CE1}" dt="2024-07-25T09:37:08.091" v="2833"/>
        <pc:sldMkLst>
          <pc:docMk/>
          <pc:sldMk cId="1671688583" sldId="328"/>
        </pc:sldMkLst>
        <pc:spChg chg="mod ord">
          <ac:chgData name="Tasuku HIRAISHI" userId="b174a05e3d3682ba" providerId="LiveId" clId="{8A574193-9E12-4803-B616-9B696D552CE1}" dt="2024-07-25T09:37:08.087" v="2825"/>
          <ac:spMkLst>
            <pc:docMk/>
            <pc:sldMk cId="1671688583" sldId="328"/>
            <ac:spMk id="11" creationId="{00000000-0000-0000-0000-000000000000}"/>
          </ac:spMkLst>
        </pc:spChg>
        <pc:spChg chg="mod ord">
          <ac:chgData name="Tasuku HIRAISHI" userId="b174a05e3d3682ba" providerId="LiveId" clId="{8A574193-9E12-4803-B616-9B696D552CE1}" dt="2024-07-25T09:37:08.087" v="2827"/>
          <ac:spMkLst>
            <pc:docMk/>
            <pc:sldMk cId="1671688583" sldId="328"/>
            <ac:spMk id="12" creationId="{00000000-0000-0000-0000-000000000000}"/>
          </ac:spMkLst>
        </pc:spChg>
        <pc:spChg chg="mod ord">
          <ac:chgData name="Tasuku HIRAISHI" userId="b174a05e3d3682ba" providerId="LiveId" clId="{8A574193-9E12-4803-B616-9B696D552CE1}" dt="2024-07-25T09:37:08.087" v="2829"/>
          <ac:spMkLst>
            <pc:docMk/>
            <pc:sldMk cId="1671688583" sldId="328"/>
            <ac:spMk id="13" creationId="{00000000-0000-0000-0000-000000000000}"/>
          </ac:spMkLst>
        </pc:spChg>
        <pc:spChg chg="mod ord">
          <ac:chgData name="Tasuku HIRAISHI" userId="b174a05e3d3682ba" providerId="LiveId" clId="{8A574193-9E12-4803-B616-9B696D552CE1}" dt="2024-07-25T09:37:08.087" v="2831"/>
          <ac:spMkLst>
            <pc:docMk/>
            <pc:sldMk cId="1671688583" sldId="328"/>
            <ac:spMk id="14" creationId="{00000000-0000-0000-0000-000000000000}"/>
          </ac:spMkLst>
        </pc:spChg>
        <pc:spChg chg="del">
          <ac:chgData name="Tasuku HIRAISHI" userId="b174a05e3d3682ba" providerId="LiveId" clId="{8A574193-9E12-4803-B616-9B696D552CE1}" dt="2024-07-25T09:37:08.079" v="2808"/>
          <ac:spMkLst>
            <pc:docMk/>
            <pc:sldMk cId="1671688583" sldId="328"/>
            <ac:spMk id="17" creationId="{00000000-0000-0000-0000-000000000000}"/>
          </ac:spMkLst>
        </pc:spChg>
        <pc:spChg chg="mod ord">
          <ac:chgData name="Tasuku HIRAISHI" userId="b174a05e3d3682ba" providerId="LiveId" clId="{8A574193-9E12-4803-B616-9B696D552CE1}" dt="2024-07-25T09:37:08.085" v="2811"/>
          <ac:spMkLst>
            <pc:docMk/>
            <pc:sldMk cId="1671688583" sldId="328"/>
            <ac:spMk id="7169" creationId="{00000000-0000-0000-0000-000000000000}"/>
          </ac:spMkLst>
        </pc:spChg>
        <pc:spChg chg="mod ord">
          <ac:chgData name="Tasuku HIRAISHI" userId="b174a05e3d3682ba" providerId="LiveId" clId="{8A574193-9E12-4803-B616-9B696D552CE1}" dt="2024-07-25T09:37:08.085" v="2813"/>
          <ac:spMkLst>
            <pc:docMk/>
            <pc:sldMk cId="1671688583" sldId="328"/>
            <ac:spMk id="7170" creationId="{00000000-0000-0000-0000-000000000000}"/>
          </ac:spMkLst>
        </pc:spChg>
        <pc:spChg chg="mod ord">
          <ac:chgData name="Tasuku HIRAISHI" userId="b174a05e3d3682ba" providerId="LiveId" clId="{8A574193-9E12-4803-B616-9B696D552CE1}" dt="2024-07-25T09:37:08.086" v="2817"/>
          <ac:spMkLst>
            <pc:docMk/>
            <pc:sldMk cId="1671688583" sldId="328"/>
            <ac:spMk id="7174" creationId="{00000000-0000-0000-0000-000000000000}"/>
          </ac:spMkLst>
        </pc:spChg>
        <pc:spChg chg="mod ord">
          <ac:chgData name="Tasuku HIRAISHI" userId="b174a05e3d3682ba" providerId="LiveId" clId="{8A574193-9E12-4803-B616-9B696D552CE1}" dt="2024-07-25T09:37:08.086" v="2819"/>
          <ac:spMkLst>
            <pc:docMk/>
            <pc:sldMk cId="1671688583" sldId="328"/>
            <ac:spMk id="7175" creationId="{00000000-0000-0000-0000-000000000000}"/>
          </ac:spMkLst>
        </pc:spChg>
        <pc:spChg chg="mod ord">
          <ac:chgData name="Tasuku HIRAISHI" userId="b174a05e3d3682ba" providerId="LiveId" clId="{8A574193-9E12-4803-B616-9B696D552CE1}" dt="2024-07-25T09:37:08.087" v="2821"/>
          <ac:spMkLst>
            <pc:docMk/>
            <pc:sldMk cId="1671688583" sldId="328"/>
            <ac:spMk id="7176" creationId="{00000000-0000-0000-0000-000000000000}"/>
          </ac:spMkLst>
        </pc:spChg>
        <pc:spChg chg="mod ord">
          <ac:chgData name="Tasuku HIRAISHI" userId="b174a05e3d3682ba" providerId="LiveId" clId="{8A574193-9E12-4803-B616-9B696D552CE1}" dt="2024-07-25T09:37:08.087" v="2823"/>
          <ac:spMkLst>
            <pc:docMk/>
            <pc:sldMk cId="1671688583" sldId="328"/>
            <ac:spMk id="7177" creationId="{00000000-0000-0000-0000-000000000000}"/>
          </ac:spMkLst>
        </pc:spChg>
        <pc:grpChg chg="mod ord">
          <ac:chgData name="Tasuku HIRAISHI" userId="b174a05e3d3682ba" providerId="LiveId" clId="{8A574193-9E12-4803-B616-9B696D552CE1}" dt="2024-07-25T09:37:08.086" v="2815"/>
          <ac:grpSpMkLst>
            <pc:docMk/>
            <pc:sldMk cId="1671688583" sldId="328"/>
            <ac:grpSpMk id="2" creationId="{00000000-0000-0000-0000-000000000000}"/>
          </ac:grpSpMkLst>
        </pc:grpChg>
      </pc:sldChg>
      <pc:sldChg chg="add del modAnim">
        <pc:chgData name="Tasuku HIRAISHI" userId="b174a05e3d3682ba" providerId="LiveId" clId="{8A574193-9E12-4803-B616-9B696D552CE1}" dt="2024-07-25T09:37:08.150" v="2909" actId="2696"/>
        <pc:sldMkLst>
          <pc:docMk/>
          <pc:sldMk cId="4091376889" sldId="329"/>
        </pc:sldMkLst>
      </pc:sldChg>
      <pc:sldChg chg="delSp modSp add mod modTransition">
        <pc:chgData name="Tasuku HIRAISHI" userId="b174a05e3d3682ba" providerId="LiveId" clId="{8A574193-9E12-4803-B616-9B696D552CE1}" dt="2024-07-25T09:37:08.120" v="2877"/>
        <pc:sldMkLst>
          <pc:docMk/>
          <pc:sldMk cId="4121077161" sldId="330"/>
        </pc:sldMkLst>
        <pc:spChg chg="del">
          <ac:chgData name="Tasuku HIRAISHI" userId="b174a05e3d3682ba" providerId="LiveId" clId="{8A574193-9E12-4803-B616-9B696D552CE1}" dt="2024-07-25T09:37:08.108" v="2859"/>
          <ac:spMkLst>
            <pc:docMk/>
            <pc:sldMk cId="4121077161" sldId="330"/>
            <ac:spMk id="10" creationId="{00000000-0000-0000-0000-000000000000}"/>
          </ac:spMkLst>
        </pc:spChg>
        <pc:spChg chg="mod ord">
          <ac:chgData name="Tasuku HIRAISHI" userId="b174a05e3d3682ba" providerId="LiveId" clId="{8A574193-9E12-4803-B616-9B696D552CE1}" dt="2024-07-25T09:37:08.114" v="2872"/>
          <ac:spMkLst>
            <pc:docMk/>
            <pc:sldMk cId="4121077161" sldId="330"/>
            <ac:spMk id="11" creationId="{00000000-0000-0000-0000-000000000000}"/>
          </ac:spMkLst>
        </pc:spChg>
        <pc:spChg chg="mod ord">
          <ac:chgData name="Tasuku HIRAISHI" userId="b174a05e3d3682ba" providerId="LiveId" clId="{8A574193-9E12-4803-B616-9B696D552CE1}" dt="2024-07-25T09:37:08.114" v="2874"/>
          <ac:spMkLst>
            <pc:docMk/>
            <pc:sldMk cId="4121077161" sldId="330"/>
            <ac:spMk id="12" creationId="{00000000-0000-0000-0000-000000000000}"/>
          </ac:spMkLst>
        </pc:spChg>
        <pc:spChg chg="mod ord">
          <ac:chgData name="Tasuku HIRAISHI" userId="b174a05e3d3682ba" providerId="LiveId" clId="{8A574193-9E12-4803-B616-9B696D552CE1}" dt="2024-07-25T09:37:08.113" v="2862"/>
          <ac:spMkLst>
            <pc:docMk/>
            <pc:sldMk cId="4121077161" sldId="330"/>
            <ac:spMk id="8193" creationId="{00000000-0000-0000-0000-000000000000}"/>
          </ac:spMkLst>
        </pc:spChg>
        <pc:spChg chg="mod ord">
          <ac:chgData name="Tasuku HIRAISHI" userId="b174a05e3d3682ba" providerId="LiveId" clId="{8A574193-9E12-4803-B616-9B696D552CE1}" dt="2024-07-25T09:37:08.113" v="2864"/>
          <ac:spMkLst>
            <pc:docMk/>
            <pc:sldMk cId="4121077161" sldId="330"/>
            <ac:spMk id="8194" creationId="{00000000-0000-0000-0000-000000000000}"/>
          </ac:spMkLst>
        </pc:spChg>
        <pc:spChg chg="mod ord">
          <ac:chgData name="Tasuku HIRAISHI" userId="b174a05e3d3682ba" providerId="LiveId" clId="{8A574193-9E12-4803-B616-9B696D552CE1}" dt="2024-07-25T09:37:08.114" v="2868"/>
          <ac:spMkLst>
            <pc:docMk/>
            <pc:sldMk cId="4121077161" sldId="330"/>
            <ac:spMk id="8198" creationId="{00000000-0000-0000-0000-000000000000}"/>
          </ac:spMkLst>
        </pc:spChg>
        <pc:spChg chg="mod ord">
          <ac:chgData name="Tasuku HIRAISHI" userId="b174a05e3d3682ba" providerId="LiveId" clId="{8A574193-9E12-4803-B616-9B696D552CE1}" dt="2024-07-25T09:37:08.114" v="2870"/>
          <ac:spMkLst>
            <pc:docMk/>
            <pc:sldMk cId="4121077161" sldId="330"/>
            <ac:spMk id="8199" creationId="{00000000-0000-0000-0000-000000000000}"/>
          </ac:spMkLst>
        </pc:spChg>
        <pc:grpChg chg="mod ord">
          <ac:chgData name="Tasuku HIRAISHI" userId="b174a05e3d3682ba" providerId="LiveId" clId="{8A574193-9E12-4803-B616-9B696D552CE1}" dt="2024-07-25T09:37:08.113" v="2866"/>
          <ac:grpSpMkLst>
            <pc:docMk/>
            <pc:sldMk cId="4121077161" sldId="330"/>
            <ac:grpSpMk id="2" creationId="{00000000-0000-0000-0000-000000000000}"/>
          </ac:grpSpMkLst>
        </pc:grpChg>
      </pc:sldChg>
      <pc:sldChg chg="delSp modSp add mod modTransition">
        <pc:chgData name="Tasuku HIRAISHI" userId="b174a05e3d3682ba" providerId="LiveId" clId="{8A574193-9E12-4803-B616-9B696D552CE1}" dt="2024-07-25T09:37:08.130" v="2895"/>
        <pc:sldMkLst>
          <pc:docMk/>
          <pc:sldMk cId="1083578661" sldId="331"/>
        </pc:sldMkLst>
        <pc:spChg chg="del">
          <ac:chgData name="Tasuku HIRAISHI" userId="b174a05e3d3682ba" providerId="LiveId" clId="{8A574193-9E12-4803-B616-9B696D552CE1}" dt="2024-07-25T09:37:08.121" v="2879"/>
          <ac:spMkLst>
            <pc:docMk/>
            <pc:sldMk cId="1083578661" sldId="331"/>
            <ac:spMk id="11" creationId="{00000000-0000-0000-0000-000000000000}"/>
          </ac:spMkLst>
        </pc:spChg>
        <pc:spChg chg="mod ord">
          <ac:chgData name="Tasuku HIRAISHI" userId="b174a05e3d3682ba" providerId="LiveId" clId="{8A574193-9E12-4803-B616-9B696D552CE1}" dt="2024-07-25T09:37:08.125" v="2892"/>
          <ac:spMkLst>
            <pc:docMk/>
            <pc:sldMk cId="1083578661" sldId="331"/>
            <ac:spMk id="12" creationId="{00000000-0000-0000-0000-000000000000}"/>
          </ac:spMkLst>
        </pc:spChg>
        <pc:spChg chg="mod ord">
          <ac:chgData name="Tasuku HIRAISHI" userId="b174a05e3d3682ba" providerId="LiveId" clId="{8A574193-9E12-4803-B616-9B696D552CE1}" dt="2024-07-25T09:37:08.124" v="2882"/>
          <ac:spMkLst>
            <pc:docMk/>
            <pc:sldMk cId="1083578661" sldId="331"/>
            <ac:spMk id="8193" creationId="{00000000-0000-0000-0000-000000000000}"/>
          </ac:spMkLst>
        </pc:spChg>
        <pc:spChg chg="mod ord">
          <ac:chgData name="Tasuku HIRAISHI" userId="b174a05e3d3682ba" providerId="LiveId" clId="{8A574193-9E12-4803-B616-9B696D552CE1}" dt="2024-07-25T09:37:08.124" v="2884"/>
          <ac:spMkLst>
            <pc:docMk/>
            <pc:sldMk cId="1083578661" sldId="331"/>
            <ac:spMk id="8194" creationId="{00000000-0000-0000-0000-000000000000}"/>
          </ac:spMkLst>
        </pc:spChg>
        <pc:spChg chg="mod ord">
          <ac:chgData name="Tasuku HIRAISHI" userId="b174a05e3d3682ba" providerId="LiveId" clId="{8A574193-9E12-4803-B616-9B696D552CE1}" dt="2024-07-25T09:37:08.125" v="2888"/>
          <ac:spMkLst>
            <pc:docMk/>
            <pc:sldMk cId="1083578661" sldId="331"/>
            <ac:spMk id="8198" creationId="{00000000-0000-0000-0000-000000000000}"/>
          </ac:spMkLst>
        </pc:spChg>
        <pc:spChg chg="mod ord">
          <ac:chgData name="Tasuku HIRAISHI" userId="b174a05e3d3682ba" providerId="LiveId" clId="{8A574193-9E12-4803-B616-9B696D552CE1}" dt="2024-07-25T09:37:08.125" v="2890"/>
          <ac:spMkLst>
            <pc:docMk/>
            <pc:sldMk cId="1083578661" sldId="331"/>
            <ac:spMk id="8199" creationId="{00000000-0000-0000-0000-000000000000}"/>
          </ac:spMkLst>
        </pc:spChg>
        <pc:grpChg chg="mod ord">
          <ac:chgData name="Tasuku HIRAISHI" userId="b174a05e3d3682ba" providerId="LiveId" clId="{8A574193-9E12-4803-B616-9B696D552CE1}" dt="2024-07-25T09:37:08.125" v="2886"/>
          <ac:grpSpMkLst>
            <pc:docMk/>
            <pc:sldMk cId="1083578661" sldId="331"/>
            <ac:grpSpMk id="2" creationId="{00000000-0000-0000-0000-000000000000}"/>
          </ac:grpSpMkLst>
        </pc:grpChg>
      </pc:sldChg>
      <pc:sldChg chg="delSp modSp add mod modTransition">
        <pc:chgData name="Tasuku HIRAISHI" userId="b174a05e3d3682ba" providerId="LiveId" clId="{8A574193-9E12-4803-B616-9B696D552CE1}" dt="2024-07-25T09:37:08.151" v="2910"/>
        <pc:sldMkLst>
          <pc:docMk/>
          <pc:sldMk cId="3652364128" sldId="332"/>
        </pc:sldMkLst>
        <pc:spChg chg="del">
          <ac:chgData name="Tasuku HIRAISHI" userId="b174a05e3d3682ba" providerId="LiveId" clId="{8A574193-9E12-4803-B616-9B696D552CE1}" dt="2024-07-25T09:37:08.131" v="2897"/>
          <ac:spMkLst>
            <pc:docMk/>
            <pc:sldMk cId="3652364128" sldId="332"/>
            <ac:spMk id="12" creationId="{00000000-0000-0000-0000-000000000000}"/>
          </ac:spMkLst>
        </pc:spChg>
        <pc:spChg chg="mod ord">
          <ac:chgData name="Tasuku HIRAISHI" userId="b174a05e3d3682ba" providerId="LiveId" clId="{8A574193-9E12-4803-B616-9B696D552CE1}" dt="2024-07-25T09:37:08.145" v="2900"/>
          <ac:spMkLst>
            <pc:docMk/>
            <pc:sldMk cId="3652364128" sldId="332"/>
            <ac:spMk id="8193" creationId="{00000000-0000-0000-0000-000000000000}"/>
          </ac:spMkLst>
        </pc:spChg>
        <pc:spChg chg="mod ord">
          <ac:chgData name="Tasuku HIRAISHI" userId="b174a05e3d3682ba" providerId="LiveId" clId="{8A574193-9E12-4803-B616-9B696D552CE1}" dt="2024-07-25T09:37:08.145" v="2902"/>
          <ac:spMkLst>
            <pc:docMk/>
            <pc:sldMk cId="3652364128" sldId="332"/>
            <ac:spMk id="8194" creationId="{00000000-0000-0000-0000-000000000000}"/>
          </ac:spMkLst>
        </pc:spChg>
        <pc:spChg chg="mod ord">
          <ac:chgData name="Tasuku HIRAISHI" userId="b174a05e3d3682ba" providerId="LiveId" clId="{8A574193-9E12-4803-B616-9B696D552CE1}" dt="2024-07-25T09:37:08.146" v="2906"/>
          <ac:spMkLst>
            <pc:docMk/>
            <pc:sldMk cId="3652364128" sldId="332"/>
            <ac:spMk id="8198" creationId="{00000000-0000-0000-0000-000000000000}"/>
          </ac:spMkLst>
        </pc:spChg>
        <pc:spChg chg="mod ord">
          <ac:chgData name="Tasuku HIRAISHI" userId="b174a05e3d3682ba" providerId="LiveId" clId="{8A574193-9E12-4803-B616-9B696D552CE1}" dt="2024-07-25T09:37:08.146" v="2908"/>
          <ac:spMkLst>
            <pc:docMk/>
            <pc:sldMk cId="3652364128" sldId="332"/>
            <ac:spMk id="8199" creationId="{00000000-0000-0000-0000-000000000000}"/>
          </ac:spMkLst>
        </pc:spChg>
        <pc:grpChg chg="mod ord">
          <ac:chgData name="Tasuku HIRAISHI" userId="b174a05e3d3682ba" providerId="LiveId" clId="{8A574193-9E12-4803-B616-9B696D552CE1}" dt="2024-07-25T09:37:08.146" v="2904"/>
          <ac:grpSpMkLst>
            <pc:docMk/>
            <pc:sldMk cId="3652364128" sldId="332"/>
            <ac:grpSpMk id="2" creationId="{00000000-0000-0000-0000-000000000000}"/>
          </ac:grpSpMkLst>
        </pc:grpChg>
      </pc:sldChg>
      <pc:sldChg chg="add del modAnim">
        <pc:chgData name="Tasuku HIRAISHI" userId="b174a05e3d3682ba" providerId="LiveId" clId="{8A574193-9E12-4803-B616-9B696D552CE1}" dt="2024-07-25T09:37:08.194" v="2945" actId="2696"/>
        <pc:sldMkLst>
          <pc:docMk/>
          <pc:sldMk cId="990816306" sldId="333"/>
        </pc:sldMkLst>
      </pc:sldChg>
      <pc:sldChg chg="delSp modSp add mod modTransition">
        <pc:chgData name="Tasuku HIRAISHI" userId="b174a05e3d3682ba" providerId="LiveId" clId="{8A574193-9E12-4803-B616-9B696D552CE1}" dt="2024-07-25T09:37:08.172" v="2937"/>
        <pc:sldMkLst>
          <pc:docMk/>
          <pc:sldMk cId="1190801867" sldId="334"/>
        </pc:sldMkLst>
        <pc:spChg chg="del">
          <ac:chgData name="Tasuku HIRAISHI" userId="b174a05e3d3682ba" providerId="LiveId" clId="{8A574193-9E12-4803-B616-9B696D552CE1}" dt="2024-07-25T09:37:08.164" v="2927"/>
          <ac:spMkLst>
            <pc:docMk/>
            <pc:sldMk cId="1190801867" sldId="334"/>
            <ac:spMk id="4" creationId="{00000000-0000-0000-0000-000000000000}"/>
          </ac:spMkLst>
        </pc:spChg>
        <pc:spChg chg="mod ord">
          <ac:chgData name="Tasuku HIRAISHI" userId="b174a05e3d3682ba" providerId="LiveId" clId="{8A574193-9E12-4803-B616-9B696D552CE1}" dt="2024-07-25T09:37:08.168" v="2934"/>
          <ac:spMkLst>
            <pc:docMk/>
            <pc:sldMk cId="1190801867" sldId="334"/>
            <ac:spMk id="5" creationId="{00000000-0000-0000-0000-000000000000}"/>
          </ac:spMkLst>
        </pc:spChg>
        <pc:spChg chg="mod ord">
          <ac:chgData name="Tasuku HIRAISHI" userId="b174a05e3d3682ba" providerId="LiveId" clId="{8A574193-9E12-4803-B616-9B696D552CE1}" dt="2024-07-25T09:37:08.166" v="2930"/>
          <ac:spMkLst>
            <pc:docMk/>
            <pc:sldMk cId="1190801867" sldId="334"/>
            <ac:spMk id="80898" creationId="{00000000-0000-0000-0000-000000000000}"/>
          </ac:spMkLst>
        </pc:spChg>
        <pc:spChg chg="mod ord">
          <ac:chgData name="Tasuku HIRAISHI" userId="b174a05e3d3682ba" providerId="LiveId" clId="{8A574193-9E12-4803-B616-9B696D552CE1}" dt="2024-07-25T09:37:08.168" v="2932"/>
          <ac:spMkLst>
            <pc:docMk/>
            <pc:sldMk cId="1190801867" sldId="334"/>
            <ac:spMk id="80899" creationId="{00000000-0000-0000-0000-000000000000}"/>
          </ac:spMkLst>
        </pc:spChg>
      </pc:sldChg>
      <pc:sldChg chg="delSp modSp add mod modTransition">
        <pc:chgData name="Tasuku HIRAISHI" userId="b174a05e3d3682ba" providerId="LiveId" clId="{8A574193-9E12-4803-B616-9B696D552CE1}" dt="2024-07-25T09:37:08.194" v="2946"/>
        <pc:sldMkLst>
          <pc:docMk/>
          <pc:sldMk cId="4271051566" sldId="335"/>
        </pc:sldMkLst>
        <pc:spChg chg="del">
          <ac:chgData name="Tasuku HIRAISHI" userId="b174a05e3d3682ba" providerId="LiveId" clId="{8A574193-9E12-4803-B616-9B696D552CE1}" dt="2024-07-25T09:37:08.173" v="2939"/>
          <ac:spMkLst>
            <pc:docMk/>
            <pc:sldMk cId="4271051566" sldId="335"/>
            <ac:spMk id="5" creationId="{00000000-0000-0000-0000-000000000000}"/>
          </ac:spMkLst>
        </pc:spChg>
        <pc:spChg chg="mod ord">
          <ac:chgData name="Tasuku HIRAISHI" userId="b174a05e3d3682ba" providerId="LiveId" clId="{8A574193-9E12-4803-B616-9B696D552CE1}" dt="2024-07-25T09:37:08.191" v="2942"/>
          <ac:spMkLst>
            <pc:docMk/>
            <pc:sldMk cId="4271051566" sldId="335"/>
            <ac:spMk id="80898" creationId="{00000000-0000-0000-0000-000000000000}"/>
          </ac:spMkLst>
        </pc:spChg>
        <pc:spChg chg="mod ord">
          <ac:chgData name="Tasuku HIRAISHI" userId="b174a05e3d3682ba" providerId="LiveId" clId="{8A574193-9E12-4803-B616-9B696D552CE1}" dt="2024-07-25T09:37:08.191" v="2944"/>
          <ac:spMkLst>
            <pc:docMk/>
            <pc:sldMk cId="4271051566" sldId="335"/>
            <ac:spMk id="80899" creationId="{00000000-0000-0000-0000-000000000000}"/>
          </ac:spMkLst>
        </pc:spChg>
      </pc:sldChg>
      <pc:sldChg chg="add del modAnim">
        <pc:chgData name="Tasuku HIRAISHI" userId="b174a05e3d3682ba" providerId="LiveId" clId="{8A574193-9E12-4803-B616-9B696D552CE1}" dt="2024-07-25T09:37:12.567" v="3231" actId="2696"/>
        <pc:sldMkLst>
          <pc:docMk/>
          <pc:sldMk cId="3740499642" sldId="336"/>
        </pc:sldMkLst>
      </pc:sldChg>
      <pc:sldChg chg="addSp modSp add mod modTransition modAnim">
        <pc:chgData name="Tasuku HIRAISHI" userId="b174a05e3d3682ba" providerId="LiveId" clId="{8A574193-9E12-4803-B616-9B696D552CE1}" dt="2024-07-25T09:37:08.549" v="3050"/>
        <pc:sldMkLst>
          <pc:docMk/>
          <pc:sldMk cId="1180360064" sldId="337"/>
        </pc:sldMkLst>
        <pc:spChg chg="add mod ord">
          <ac:chgData name="Tasuku HIRAISHI" userId="b174a05e3d3682ba" providerId="LiveId" clId="{8A574193-9E12-4803-B616-9B696D552CE1}" dt="2024-07-25T09:37:08.540" v="3039"/>
          <ac:spMkLst>
            <pc:docMk/>
            <pc:sldMk cId="1180360064" sldId="337"/>
            <ac:spMk id="2" creationId="{50A46C70-FBA2-080C-6D37-3583E519D357}"/>
          </ac:spMkLst>
        </pc:spChg>
        <pc:spChg chg="add mod ord">
          <ac:chgData name="Tasuku HIRAISHI" userId="b174a05e3d3682ba" providerId="LiveId" clId="{8A574193-9E12-4803-B616-9B696D552CE1}" dt="2024-07-25T09:37:08.541" v="3043"/>
          <ac:spMkLst>
            <pc:docMk/>
            <pc:sldMk cId="1180360064" sldId="337"/>
            <ac:spMk id="4" creationId="{019B7D8A-47FE-4548-B3D2-89D26C03D97D}"/>
          </ac:spMkLst>
        </pc:spChg>
        <pc:spChg chg="mod ord">
          <ac:chgData name="Tasuku HIRAISHI" userId="b174a05e3d3682ba" providerId="LiveId" clId="{8A574193-9E12-4803-B616-9B696D552CE1}" dt="2024-07-25T09:37:08.541" v="3045"/>
          <ac:spMkLst>
            <pc:docMk/>
            <pc:sldMk cId="1180360064" sldId="337"/>
            <ac:spMk id="17" creationId="{00000000-0000-0000-0000-000000000000}"/>
          </ac:spMkLst>
        </pc:spChg>
        <pc:spChg chg="mod ord">
          <ac:chgData name="Tasuku HIRAISHI" userId="b174a05e3d3682ba" providerId="LiveId" clId="{8A574193-9E12-4803-B616-9B696D552CE1}" dt="2024-07-25T09:37:08.541" v="3047"/>
          <ac:spMkLst>
            <pc:docMk/>
            <pc:sldMk cId="1180360064" sldId="337"/>
            <ac:spMk id="18" creationId="{00000000-0000-0000-0000-000000000000}"/>
          </ac:spMkLst>
        </pc:spChg>
        <pc:spChg chg="mod ord">
          <ac:chgData name="Tasuku HIRAISHI" userId="b174a05e3d3682ba" providerId="LiveId" clId="{8A574193-9E12-4803-B616-9B696D552CE1}" dt="2024-07-25T09:37:08.540" v="3035"/>
          <ac:spMkLst>
            <pc:docMk/>
            <pc:sldMk cId="1180360064" sldId="337"/>
            <ac:spMk id="9217" creationId="{00000000-0000-0000-0000-000000000000}"/>
          </ac:spMkLst>
        </pc:spChg>
        <pc:spChg chg="mod ord">
          <ac:chgData name="Tasuku HIRAISHI" userId="b174a05e3d3682ba" providerId="LiveId" clId="{8A574193-9E12-4803-B616-9B696D552CE1}" dt="2024-07-25T09:37:08.540" v="3037"/>
          <ac:spMkLst>
            <pc:docMk/>
            <pc:sldMk cId="1180360064" sldId="337"/>
            <ac:spMk id="9218" creationId="{00000000-0000-0000-0000-000000000000}"/>
          </ac:spMkLst>
        </pc:spChg>
        <pc:cxnChg chg="add mod ord">
          <ac:chgData name="Tasuku HIRAISHI" userId="b174a05e3d3682ba" providerId="LiveId" clId="{8A574193-9E12-4803-B616-9B696D552CE1}" dt="2024-07-25T09:37:08.541" v="3041"/>
          <ac:cxnSpMkLst>
            <pc:docMk/>
            <pc:sldMk cId="1180360064" sldId="337"/>
            <ac:cxnSpMk id="3" creationId="{D951B66E-B5BB-C0C4-4FE5-A39EF92FB96E}"/>
          </ac:cxnSpMkLst>
        </pc:cxnChg>
      </pc:sldChg>
      <pc:sldChg chg="addSp modSp add mod modTransition modAnim">
        <pc:chgData name="Tasuku HIRAISHI" userId="b174a05e3d3682ba" providerId="LiveId" clId="{8A574193-9E12-4803-B616-9B696D552CE1}" dt="2024-07-25T09:37:08.865" v="3109"/>
        <pc:sldMkLst>
          <pc:docMk/>
          <pc:sldMk cId="2435818989" sldId="338"/>
        </pc:sldMkLst>
        <pc:spChg chg="mod ord">
          <ac:chgData name="Tasuku HIRAISHI" userId="b174a05e3d3682ba" providerId="LiveId" clId="{8A574193-9E12-4803-B616-9B696D552CE1}" dt="2024-07-25T09:37:08.857" v="3092"/>
          <ac:spMkLst>
            <pc:docMk/>
            <pc:sldMk cId="2435818989" sldId="338"/>
            <ac:spMk id="2" creationId="{50A46C70-FBA2-080C-6D37-3583E519D357}"/>
          </ac:spMkLst>
        </pc:spChg>
        <pc:spChg chg="mod ord">
          <ac:chgData name="Tasuku HIRAISHI" userId="b174a05e3d3682ba" providerId="LiveId" clId="{8A574193-9E12-4803-B616-9B696D552CE1}" dt="2024-07-25T09:37:08.858" v="3100"/>
          <ac:spMkLst>
            <pc:docMk/>
            <pc:sldMk cId="2435818989" sldId="338"/>
            <ac:spMk id="4" creationId="{019B7D8A-47FE-4548-B3D2-89D26C03D97D}"/>
          </ac:spMkLst>
        </pc:spChg>
        <pc:spChg chg="add mod ord">
          <ac:chgData name="Tasuku HIRAISHI" userId="b174a05e3d3682ba" providerId="LiveId" clId="{8A574193-9E12-4803-B616-9B696D552CE1}" dt="2024-07-25T09:37:08.857" v="3094"/>
          <ac:spMkLst>
            <pc:docMk/>
            <pc:sldMk cId="2435818989" sldId="338"/>
            <ac:spMk id="5" creationId="{0559F2C4-EDE9-AAF2-66AA-6DE0DC9B5D26}"/>
          </ac:spMkLst>
        </pc:spChg>
        <pc:spChg chg="add mod ord">
          <ac:chgData name="Tasuku HIRAISHI" userId="b174a05e3d3682ba" providerId="LiveId" clId="{8A574193-9E12-4803-B616-9B696D552CE1}" dt="2024-07-25T09:37:08.858" v="3102"/>
          <ac:spMkLst>
            <pc:docMk/>
            <pc:sldMk cId="2435818989" sldId="338"/>
            <ac:spMk id="7" creationId="{274F581E-1517-FC28-44DD-052E57C62EAA}"/>
          </ac:spMkLst>
        </pc:spChg>
        <pc:spChg chg="mod ord">
          <ac:chgData name="Tasuku HIRAISHI" userId="b174a05e3d3682ba" providerId="LiveId" clId="{8A574193-9E12-4803-B616-9B696D552CE1}" dt="2024-07-25T09:37:08.858" v="3104"/>
          <ac:spMkLst>
            <pc:docMk/>
            <pc:sldMk cId="2435818989" sldId="338"/>
            <ac:spMk id="17" creationId="{00000000-0000-0000-0000-000000000000}"/>
          </ac:spMkLst>
        </pc:spChg>
        <pc:spChg chg="mod ord">
          <ac:chgData name="Tasuku HIRAISHI" userId="b174a05e3d3682ba" providerId="LiveId" clId="{8A574193-9E12-4803-B616-9B696D552CE1}" dt="2024-07-25T09:37:08.858" v="3106"/>
          <ac:spMkLst>
            <pc:docMk/>
            <pc:sldMk cId="2435818989" sldId="338"/>
            <ac:spMk id="18" creationId="{00000000-0000-0000-0000-000000000000}"/>
          </ac:spMkLst>
        </pc:spChg>
        <pc:spChg chg="mod ord">
          <ac:chgData name="Tasuku HIRAISHI" userId="b174a05e3d3682ba" providerId="LiveId" clId="{8A574193-9E12-4803-B616-9B696D552CE1}" dt="2024-07-25T09:37:08.856" v="3088"/>
          <ac:spMkLst>
            <pc:docMk/>
            <pc:sldMk cId="2435818989" sldId="338"/>
            <ac:spMk id="9217" creationId="{00000000-0000-0000-0000-000000000000}"/>
          </ac:spMkLst>
        </pc:spChg>
        <pc:spChg chg="mod ord">
          <ac:chgData name="Tasuku HIRAISHI" userId="b174a05e3d3682ba" providerId="LiveId" clId="{8A574193-9E12-4803-B616-9B696D552CE1}" dt="2024-07-25T09:37:08.857" v="3090"/>
          <ac:spMkLst>
            <pc:docMk/>
            <pc:sldMk cId="2435818989" sldId="338"/>
            <ac:spMk id="9218" creationId="{00000000-0000-0000-0000-000000000000}"/>
          </ac:spMkLst>
        </pc:spChg>
        <pc:cxnChg chg="mod ord">
          <ac:chgData name="Tasuku HIRAISHI" userId="b174a05e3d3682ba" providerId="LiveId" clId="{8A574193-9E12-4803-B616-9B696D552CE1}" dt="2024-07-25T09:37:08.857" v="3096"/>
          <ac:cxnSpMkLst>
            <pc:docMk/>
            <pc:sldMk cId="2435818989" sldId="338"/>
            <ac:cxnSpMk id="3" creationId="{D951B66E-B5BB-C0C4-4FE5-A39EF92FB96E}"/>
          </ac:cxnSpMkLst>
        </pc:cxnChg>
        <pc:cxnChg chg="add mod ord">
          <ac:chgData name="Tasuku HIRAISHI" userId="b174a05e3d3682ba" providerId="LiveId" clId="{8A574193-9E12-4803-B616-9B696D552CE1}" dt="2024-07-25T09:37:08.857" v="3098"/>
          <ac:cxnSpMkLst>
            <pc:docMk/>
            <pc:sldMk cId="2435818989" sldId="338"/>
            <ac:cxnSpMk id="6" creationId="{B6EDFD6C-5900-B370-C53F-B3B21A73E454}"/>
          </ac:cxnSpMkLst>
        </pc:cxnChg>
      </pc:sldChg>
      <pc:sldChg chg="addSp modSp add mod modTransition modAnim">
        <pc:chgData name="Tasuku HIRAISHI" userId="b174a05e3d3682ba" providerId="LiveId" clId="{8A574193-9E12-4803-B616-9B696D552CE1}" dt="2024-07-25T09:37:12.539" v="3175"/>
        <pc:sldMkLst>
          <pc:docMk/>
          <pc:sldMk cId="146883400" sldId="339"/>
        </pc:sldMkLst>
        <pc:spChg chg="mod ord">
          <ac:chgData name="Tasuku HIRAISHI" userId="b174a05e3d3682ba" providerId="LiveId" clId="{8A574193-9E12-4803-B616-9B696D552CE1}" dt="2024-07-25T09:37:12.530" v="3152"/>
          <ac:spMkLst>
            <pc:docMk/>
            <pc:sldMk cId="146883400" sldId="339"/>
            <ac:spMk id="2" creationId="{50A46C70-FBA2-080C-6D37-3583E519D357}"/>
          </ac:spMkLst>
        </pc:spChg>
        <pc:spChg chg="mod ord">
          <ac:chgData name="Tasuku HIRAISHI" userId="b174a05e3d3682ba" providerId="LiveId" clId="{8A574193-9E12-4803-B616-9B696D552CE1}" dt="2024-07-25T09:37:12.531" v="3160"/>
          <ac:spMkLst>
            <pc:docMk/>
            <pc:sldMk cId="146883400" sldId="339"/>
            <ac:spMk id="4" creationId="{019B7D8A-47FE-4548-B3D2-89D26C03D97D}"/>
          </ac:spMkLst>
        </pc:spChg>
        <pc:spChg chg="mod ord">
          <ac:chgData name="Tasuku HIRAISHI" userId="b174a05e3d3682ba" providerId="LiveId" clId="{8A574193-9E12-4803-B616-9B696D552CE1}" dt="2024-07-25T09:37:12.531" v="3154"/>
          <ac:spMkLst>
            <pc:docMk/>
            <pc:sldMk cId="146883400" sldId="339"/>
            <ac:spMk id="5" creationId="{0559F2C4-EDE9-AAF2-66AA-6DE0DC9B5D26}"/>
          </ac:spMkLst>
        </pc:spChg>
        <pc:spChg chg="mod ord">
          <ac:chgData name="Tasuku HIRAISHI" userId="b174a05e3d3682ba" providerId="LiveId" clId="{8A574193-9E12-4803-B616-9B696D552CE1}" dt="2024-07-25T09:37:12.532" v="3162"/>
          <ac:spMkLst>
            <pc:docMk/>
            <pc:sldMk cId="146883400" sldId="339"/>
            <ac:spMk id="7" creationId="{274F581E-1517-FC28-44DD-052E57C62EAA}"/>
          </ac:spMkLst>
        </pc:spChg>
        <pc:spChg chg="add mod ord">
          <ac:chgData name="Tasuku HIRAISHI" userId="b174a05e3d3682ba" providerId="LiveId" clId="{8A574193-9E12-4803-B616-9B696D552CE1}" dt="2024-07-25T09:37:12.532" v="3168"/>
          <ac:spMkLst>
            <pc:docMk/>
            <pc:sldMk cId="146883400" sldId="339"/>
            <ac:spMk id="8" creationId="{29B8A8D0-8699-5DF0-AD46-DBD735445F0E}"/>
          </ac:spMkLst>
        </pc:spChg>
        <pc:spChg chg="add mod ord">
          <ac:chgData name="Tasuku HIRAISHI" userId="b174a05e3d3682ba" providerId="LiveId" clId="{8A574193-9E12-4803-B616-9B696D552CE1}" dt="2024-07-25T09:37:12.533" v="3172"/>
          <ac:spMkLst>
            <pc:docMk/>
            <pc:sldMk cId="146883400" sldId="339"/>
            <ac:spMk id="10" creationId="{A0C30990-8689-89E3-BA8E-947B5DBFB0A4}"/>
          </ac:spMkLst>
        </pc:spChg>
        <pc:spChg chg="mod ord">
          <ac:chgData name="Tasuku HIRAISHI" userId="b174a05e3d3682ba" providerId="LiveId" clId="{8A574193-9E12-4803-B616-9B696D552CE1}" dt="2024-07-25T09:37:12.532" v="3164"/>
          <ac:spMkLst>
            <pc:docMk/>
            <pc:sldMk cId="146883400" sldId="339"/>
            <ac:spMk id="17" creationId="{00000000-0000-0000-0000-000000000000}"/>
          </ac:spMkLst>
        </pc:spChg>
        <pc:spChg chg="mod ord">
          <ac:chgData name="Tasuku HIRAISHI" userId="b174a05e3d3682ba" providerId="LiveId" clId="{8A574193-9E12-4803-B616-9B696D552CE1}" dt="2024-07-25T09:37:12.532" v="3166"/>
          <ac:spMkLst>
            <pc:docMk/>
            <pc:sldMk cId="146883400" sldId="339"/>
            <ac:spMk id="18" creationId="{00000000-0000-0000-0000-000000000000}"/>
          </ac:spMkLst>
        </pc:spChg>
        <pc:spChg chg="mod ord">
          <ac:chgData name="Tasuku HIRAISHI" userId="b174a05e3d3682ba" providerId="LiveId" clId="{8A574193-9E12-4803-B616-9B696D552CE1}" dt="2024-07-25T09:37:12.530" v="3148"/>
          <ac:spMkLst>
            <pc:docMk/>
            <pc:sldMk cId="146883400" sldId="339"/>
            <ac:spMk id="9217" creationId="{00000000-0000-0000-0000-000000000000}"/>
          </ac:spMkLst>
        </pc:spChg>
        <pc:spChg chg="mod ord">
          <ac:chgData name="Tasuku HIRAISHI" userId="b174a05e3d3682ba" providerId="LiveId" clId="{8A574193-9E12-4803-B616-9B696D552CE1}" dt="2024-07-25T09:37:12.530" v="3150"/>
          <ac:spMkLst>
            <pc:docMk/>
            <pc:sldMk cId="146883400" sldId="339"/>
            <ac:spMk id="9218" creationId="{00000000-0000-0000-0000-000000000000}"/>
          </ac:spMkLst>
        </pc:spChg>
        <pc:cxnChg chg="mod ord">
          <ac:chgData name="Tasuku HIRAISHI" userId="b174a05e3d3682ba" providerId="LiveId" clId="{8A574193-9E12-4803-B616-9B696D552CE1}" dt="2024-07-25T09:37:12.531" v="3156"/>
          <ac:cxnSpMkLst>
            <pc:docMk/>
            <pc:sldMk cId="146883400" sldId="339"/>
            <ac:cxnSpMk id="3" creationId="{D951B66E-B5BB-C0C4-4FE5-A39EF92FB96E}"/>
          </ac:cxnSpMkLst>
        </pc:cxnChg>
        <pc:cxnChg chg="mod ord">
          <ac:chgData name="Tasuku HIRAISHI" userId="b174a05e3d3682ba" providerId="LiveId" clId="{8A574193-9E12-4803-B616-9B696D552CE1}" dt="2024-07-25T09:37:12.531" v="3158"/>
          <ac:cxnSpMkLst>
            <pc:docMk/>
            <pc:sldMk cId="146883400" sldId="339"/>
            <ac:cxnSpMk id="6" creationId="{B6EDFD6C-5900-B370-C53F-B3B21A73E454}"/>
          </ac:cxnSpMkLst>
        </pc:cxnChg>
        <pc:cxnChg chg="add mod ord">
          <ac:chgData name="Tasuku HIRAISHI" userId="b174a05e3d3682ba" providerId="LiveId" clId="{8A574193-9E12-4803-B616-9B696D552CE1}" dt="2024-07-25T09:37:12.533" v="3170"/>
          <ac:cxnSpMkLst>
            <pc:docMk/>
            <pc:sldMk cId="146883400" sldId="339"/>
            <ac:cxnSpMk id="9" creationId="{C56BED7B-CAB0-2192-507C-C2C0A301A154}"/>
          </ac:cxnSpMkLst>
        </pc:cxnChg>
      </pc:sldChg>
      <pc:sldChg chg="delSp modSp add mod modTransition">
        <pc:chgData name="Tasuku HIRAISHI" userId="b174a05e3d3682ba" providerId="LiveId" clId="{8A574193-9E12-4803-B616-9B696D552CE1}" dt="2024-07-25T09:37:12.553" v="3205"/>
        <pc:sldMkLst>
          <pc:docMk/>
          <pc:sldMk cId="4192949450" sldId="340"/>
        </pc:sldMkLst>
        <pc:spChg chg="mod ord">
          <ac:chgData name="Tasuku HIRAISHI" userId="b174a05e3d3682ba" providerId="LiveId" clId="{8A574193-9E12-4803-B616-9B696D552CE1}" dt="2024-07-25T09:37:12.545" v="3184"/>
          <ac:spMkLst>
            <pc:docMk/>
            <pc:sldMk cId="4192949450" sldId="340"/>
            <ac:spMk id="2" creationId="{50A46C70-FBA2-080C-6D37-3583E519D357}"/>
          </ac:spMkLst>
        </pc:spChg>
        <pc:spChg chg="mod ord">
          <ac:chgData name="Tasuku HIRAISHI" userId="b174a05e3d3682ba" providerId="LiveId" clId="{8A574193-9E12-4803-B616-9B696D552CE1}" dt="2024-07-25T09:37:12.546" v="3192"/>
          <ac:spMkLst>
            <pc:docMk/>
            <pc:sldMk cId="4192949450" sldId="340"/>
            <ac:spMk id="4" creationId="{019B7D8A-47FE-4548-B3D2-89D26C03D97D}"/>
          </ac:spMkLst>
        </pc:spChg>
        <pc:spChg chg="mod ord">
          <ac:chgData name="Tasuku HIRAISHI" userId="b174a05e3d3682ba" providerId="LiveId" clId="{8A574193-9E12-4803-B616-9B696D552CE1}" dt="2024-07-25T09:37:12.545" v="3186"/>
          <ac:spMkLst>
            <pc:docMk/>
            <pc:sldMk cId="4192949450" sldId="340"/>
            <ac:spMk id="5" creationId="{0559F2C4-EDE9-AAF2-66AA-6DE0DC9B5D26}"/>
          </ac:spMkLst>
        </pc:spChg>
        <pc:spChg chg="mod ord">
          <ac:chgData name="Tasuku HIRAISHI" userId="b174a05e3d3682ba" providerId="LiveId" clId="{8A574193-9E12-4803-B616-9B696D552CE1}" dt="2024-07-25T09:37:12.546" v="3194"/>
          <ac:spMkLst>
            <pc:docMk/>
            <pc:sldMk cId="4192949450" sldId="340"/>
            <ac:spMk id="7" creationId="{274F581E-1517-FC28-44DD-052E57C62EAA}"/>
          </ac:spMkLst>
        </pc:spChg>
        <pc:spChg chg="mod ord">
          <ac:chgData name="Tasuku HIRAISHI" userId="b174a05e3d3682ba" providerId="LiveId" clId="{8A574193-9E12-4803-B616-9B696D552CE1}" dt="2024-07-25T09:37:12.547" v="3198"/>
          <ac:spMkLst>
            <pc:docMk/>
            <pc:sldMk cId="4192949450" sldId="340"/>
            <ac:spMk id="8" creationId="{29B8A8D0-8699-5DF0-AD46-DBD735445F0E}"/>
          </ac:spMkLst>
        </pc:spChg>
        <pc:spChg chg="mod ord">
          <ac:chgData name="Tasuku HIRAISHI" userId="b174a05e3d3682ba" providerId="LiveId" clId="{8A574193-9E12-4803-B616-9B696D552CE1}" dt="2024-07-25T09:37:12.547" v="3202"/>
          <ac:spMkLst>
            <pc:docMk/>
            <pc:sldMk cId="4192949450" sldId="340"/>
            <ac:spMk id="10" creationId="{A0C30990-8689-89E3-BA8E-947B5DBFB0A4}"/>
          </ac:spMkLst>
        </pc:spChg>
        <pc:spChg chg="del">
          <ac:chgData name="Tasuku HIRAISHI" userId="b174a05e3d3682ba" providerId="LiveId" clId="{8A574193-9E12-4803-B616-9B696D552CE1}" dt="2024-07-25T09:37:12.540" v="3177"/>
          <ac:spMkLst>
            <pc:docMk/>
            <pc:sldMk cId="4192949450" sldId="340"/>
            <ac:spMk id="17" creationId="{00000000-0000-0000-0000-000000000000}"/>
          </ac:spMkLst>
        </pc:spChg>
        <pc:spChg chg="mod ord">
          <ac:chgData name="Tasuku HIRAISHI" userId="b174a05e3d3682ba" providerId="LiveId" clId="{8A574193-9E12-4803-B616-9B696D552CE1}" dt="2024-07-25T09:37:12.546" v="3196"/>
          <ac:spMkLst>
            <pc:docMk/>
            <pc:sldMk cId="4192949450" sldId="340"/>
            <ac:spMk id="18" creationId="{00000000-0000-0000-0000-000000000000}"/>
          </ac:spMkLst>
        </pc:spChg>
        <pc:spChg chg="mod ord">
          <ac:chgData name="Tasuku HIRAISHI" userId="b174a05e3d3682ba" providerId="LiveId" clId="{8A574193-9E12-4803-B616-9B696D552CE1}" dt="2024-07-25T09:37:12.544" v="3180"/>
          <ac:spMkLst>
            <pc:docMk/>
            <pc:sldMk cId="4192949450" sldId="340"/>
            <ac:spMk id="9217" creationId="{00000000-0000-0000-0000-000000000000}"/>
          </ac:spMkLst>
        </pc:spChg>
        <pc:spChg chg="mod ord">
          <ac:chgData name="Tasuku HIRAISHI" userId="b174a05e3d3682ba" providerId="LiveId" clId="{8A574193-9E12-4803-B616-9B696D552CE1}" dt="2024-07-25T09:37:12.544" v="3182"/>
          <ac:spMkLst>
            <pc:docMk/>
            <pc:sldMk cId="4192949450" sldId="340"/>
            <ac:spMk id="9218" creationId="{00000000-0000-0000-0000-000000000000}"/>
          </ac:spMkLst>
        </pc:spChg>
        <pc:cxnChg chg="mod ord">
          <ac:chgData name="Tasuku HIRAISHI" userId="b174a05e3d3682ba" providerId="LiveId" clId="{8A574193-9E12-4803-B616-9B696D552CE1}" dt="2024-07-25T09:37:12.545" v="3188"/>
          <ac:cxnSpMkLst>
            <pc:docMk/>
            <pc:sldMk cId="4192949450" sldId="340"/>
            <ac:cxnSpMk id="3" creationId="{D951B66E-B5BB-C0C4-4FE5-A39EF92FB96E}"/>
          </ac:cxnSpMkLst>
        </pc:cxnChg>
        <pc:cxnChg chg="mod ord">
          <ac:chgData name="Tasuku HIRAISHI" userId="b174a05e3d3682ba" providerId="LiveId" clId="{8A574193-9E12-4803-B616-9B696D552CE1}" dt="2024-07-25T09:37:12.546" v="3190"/>
          <ac:cxnSpMkLst>
            <pc:docMk/>
            <pc:sldMk cId="4192949450" sldId="340"/>
            <ac:cxnSpMk id="6" creationId="{B6EDFD6C-5900-B370-C53F-B3B21A73E454}"/>
          </ac:cxnSpMkLst>
        </pc:cxnChg>
        <pc:cxnChg chg="mod ord">
          <ac:chgData name="Tasuku HIRAISHI" userId="b174a05e3d3682ba" providerId="LiveId" clId="{8A574193-9E12-4803-B616-9B696D552CE1}" dt="2024-07-25T09:37:12.547" v="3200"/>
          <ac:cxnSpMkLst>
            <pc:docMk/>
            <pc:sldMk cId="4192949450" sldId="340"/>
            <ac:cxnSpMk id="9" creationId="{C56BED7B-CAB0-2192-507C-C2C0A301A154}"/>
          </ac:cxnSpMkLst>
        </pc:cxnChg>
      </pc:sldChg>
      <pc:sldChg chg="delSp modSp add mod modTransition">
        <pc:chgData name="Tasuku HIRAISHI" userId="b174a05e3d3682ba" providerId="LiveId" clId="{8A574193-9E12-4803-B616-9B696D552CE1}" dt="2024-07-25T09:37:12.568" v="3232"/>
        <pc:sldMkLst>
          <pc:docMk/>
          <pc:sldMk cId="2992749219" sldId="341"/>
        </pc:sldMkLst>
        <pc:spChg chg="mod ord">
          <ac:chgData name="Tasuku HIRAISHI" userId="b174a05e3d3682ba" providerId="LiveId" clId="{8A574193-9E12-4803-B616-9B696D552CE1}" dt="2024-07-25T09:37:12.562" v="3214"/>
          <ac:spMkLst>
            <pc:docMk/>
            <pc:sldMk cId="2992749219" sldId="341"/>
            <ac:spMk id="2" creationId="{50A46C70-FBA2-080C-6D37-3583E519D357}"/>
          </ac:spMkLst>
        </pc:spChg>
        <pc:spChg chg="mod ord">
          <ac:chgData name="Tasuku HIRAISHI" userId="b174a05e3d3682ba" providerId="LiveId" clId="{8A574193-9E12-4803-B616-9B696D552CE1}" dt="2024-07-25T09:37:12.563" v="3222"/>
          <ac:spMkLst>
            <pc:docMk/>
            <pc:sldMk cId="2992749219" sldId="341"/>
            <ac:spMk id="4" creationId="{019B7D8A-47FE-4548-B3D2-89D26C03D97D}"/>
          </ac:spMkLst>
        </pc:spChg>
        <pc:spChg chg="mod ord">
          <ac:chgData name="Tasuku HIRAISHI" userId="b174a05e3d3682ba" providerId="LiveId" clId="{8A574193-9E12-4803-B616-9B696D552CE1}" dt="2024-07-25T09:37:12.562" v="3216"/>
          <ac:spMkLst>
            <pc:docMk/>
            <pc:sldMk cId="2992749219" sldId="341"/>
            <ac:spMk id="5" creationId="{0559F2C4-EDE9-AAF2-66AA-6DE0DC9B5D26}"/>
          </ac:spMkLst>
        </pc:spChg>
        <pc:spChg chg="mod ord">
          <ac:chgData name="Tasuku HIRAISHI" userId="b174a05e3d3682ba" providerId="LiveId" clId="{8A574193-9E12-4803-B616-9B696D552CE1}" dt="2024-07-25T09:37:12.563" v="3224"/>
          <ac:spMkLst>
            <pc:docMk/>
            <pc:sldMk cId="2992749219" sldId="341"/>
            <ac:spMk id="7" creationId="{274F581E-1517-FC28-44DD-052E57C62EAA}"/>
          </ac:spMkLst>
        </pc:spChg>
        <pc:spChg chg="mod ord">
          <ac:chgData name="Tasuku HIRAISHI" userId="b174a05e3d3682ba" providerId="LiveId" clId="{8A574193-9E12-4803-B616-9B696D552CE1}" dt="2024-07-25T09:37:12.563" v="3226"/>
          <ac:spMkLst>
            <pc:docMk/>
            <pc:sldMk cId="2992749219" sldId="341"/>
            <ac:spMk id="8" creationId="{29B8A8D0-8699-5DF0-AD46-DBD735445F0E}"/>
          </ac:spMkLst>
        </pc:spChg>
        <pc:spChg chg="mod ord">
          <ac:chgData name="Tasuku HIRAISHI" userId="b174a05e3d3682ba" providerId="LiveId" clId="{8A574193-9E12-4803-B616-9B696D552CE1}" dt="2024-07-25T09:37:12.564" v="3230"/>
          <ac:spMkLst>
            <pc:docMk/>
            <pc:sldMk cId="2992749219" sldId="341"/>
            <ac:spMk id="10" creationId="{A0C30990-8689-89E3-BA8E-947B5DBFB0A4}"/>
          </ac:spMkLst>
        </pc:spChg>
        <pc:spChg chg="del">
          <ac:chgData name="Tasuku HIRAISHI" userId="b174a05e3d3682ba" providerId="LiveId" clId="{8A574193-9E12-4803-B616-9B696D552CE1}" dt="2024-07-25T09:37:12.554" v="3207"/>
          <ac:spMkLst>
            <pc:docMk/>
            <pc:sldMk cId="2992749219" sldId="341"/>
            <ac:spMk id="18" creationId="{00000000-0000-0000-0000-000000000000}"/>
          </ac:spMkLst>
        </pc:spChg>
        <pc:spChg chg="mod ord">
          <ac:chgData name="Tasuku HIRAISHI" userId="b174a05e3d3682ba" providerId="LiveId" clId="{8A574193-9E12-4803-B616-9B696D552CE1}" dt="2024-07-25T09:37:12.561" v="3210"/>
          <ac:spMkLst>
            <pc:docMk/>
            <pc:sldMk cId="2992749219" sldId="341"/>
            <ac:spMk id="9217" creationId="{00000000-0000-0000-0000-000000000000}"/>
          </ac:spMkLst>
        </pc:spChg>
        <pc:spChg chg="mod ord">
          <ac:chgData name="Tasuku HIRAISHI" userId="b174a05e3d3682ba" providerId="LiveId" clId="{8A574193-9E12-4803-B616-9B696D552CE1}" dt="2024-07-25T09:37:12.561" v="3212"/>
          <ac:spMkLst>
            <pc:docMk/>
            <pc:sldMk cId="2992749219" sldId="341"/>
            <ac:spMk id="9218" creationId="{00000000-0000-0000-0000-000000000000}"/>
          </ac:spMkLst>
        </pc:spChg>
        <pc:cxnChg chg="mod ord">
          <ac:chgData name="Tasuku HIRAISHI" userId="b174a05e3d3682ba" providerId="LiveId" clId="{8A574193-9E12-4803-B616-9B696D552CE1}" dt="2024-07-25T09:37:12.562" v="3218"/>
          <ac:cxnSpMkLst>
            <pc:docMk/>
            <pc:sldMk cId="2992749219" sldId="341"/>
            <ac:cxnSpMk id="3" creationId="{D951B66E-B5BB-C0C4-4FE5-A39EF92FB96E}"/>
          </ac:cxnSpMkLst>
        </pc:cxnChg>
        <pc:cxnChg chg="mod ord">
          <ac:chgData name="Tasuku HIRAISHI" userId="b174a05e3d3682ba" providerId="LiveId" clId="{8A574193-9E12-4803-B616-9B696D552CE1}" dt="2024-07-25T09:37:12.563" v="3220"/>
          <ac:cxnSpMkLst>
            <pc:docMk/>
            <pc:sldMk cId="2992749219" sldId="341"/>
            <ac:cxnSpMk id="6" creationId="{B6EDFD6C-5900-B370-C53F-B3B21A73E454}"/>
          </ac:cxnSpMkLst>
        </pc:cxnChg>
        <pc:cxnChg chg="mod ord">
          <ac:chgData name="Tasuku HIRAISHI" userId="b174a05e3d3682ba" providerId="LiveId" clId="{8A574193-9E12-4803-B616-9B696D552CE1}" dt="2024-07-25T09:37:12.564" v="3228"/>
          <ac:cxnSpMkLst>
            <pc:docMk/>
            <pc:sldMk cId="2992749219" sldId="341"/>
            <ac:cxnSpMk id="9" creationId="{C56BED7B-CAB0-2192-507C-C2C0A301A154}"/>
          </ac:cxnSpMkLst>
        </pc:cxnChg>
      </pc:sldChg>
      <pc:sldChg chg="add del modAnim">
        <pc:chgData name="Tasuku HIRAISHI" userId="b174a05e3d3682ba" providerId="LiveId" clId="{8A574193-9E12-4803-B616-9B696D552CE1}" dt="2024-07-25T09:37:12.871" v="3303" actId="2696"/>
        <pc:sldMkLst>
          <pc:docMk/>
          <pc:sldMk cId="338915926" sldId="342"/>
        </pc:sldMkLst>
      </pc:sldChg>
      <pc:sldChg chg="delSp modSp add mod modTransition">
        <pc:chgData name="Tasuku HIRAISHI" userId="b174a05e3d3682ba" providerId="LiveId" clId="{8A574193-9E12-4803-B616-9B696D552CE1}" dt="2024-07-25T09:37:12.849" v="3283"/>
        <pc:sldMkLst>
          <pc:docMk/>
          <pc:sldMk cId="3202845699" sldId="343"/>
        </pc:sldMkLst>
        <pc:spChg chg="mod ord">
          <ac:chgData name="Tasuku HIRAISHI" userId="b174a05e3d3682ba" providerId="LiveId" clId="{8A574193-9E12-4803-B616-9B696D552CE1}" dt="2024-07-25T09:37:12.842" v="3276"/>
          <ac:spMkLst>
            <pc:docMk/>
            <pc:sldMk cId="3202845699" sldId="343"/>
            <ac:spMk id="8" creationId="{00000000-0000-0000-0000-000000000000}"/>
          </ac:spMkLst>
        </pc:spChg>
        <pc:spChg chg="mod ord">
          <ac:chgData name="Tasuku HIRAISHI" userId="b174a05e3d3682ba" providerId="LiveId" clId="{8A574193-9E12-4803-B616-9B696D552CE1}" dt="2024-07-25T09:37:12.843" v="3278"/>
          <ac:spMkLst>
            <pc:docMk/>
            <pc:sldMk cId="3202845699" sldId="343"/>
            <ac:spMk id="9" creationId="{00000000-0000-0000-0000-000000000000}"/>
          </ac:spMkLst>
        </pc:spChg>
        <pc:spChg chg="del">
          <ac:chgData name="Tasuku HIRAISHI" userId="b174a05e3d3682ba" providerId="LiveId" clId="{8A574193-9E12-4803-B616-9B696D552CE1}" dt="2024-07-25T09:37:12.833" v="3261"/>
          <ac:spMkLst>
            <pc:docMk/>
            <pc:sldMk cId="3202845699" sldId="343"/>
            <ac:spMk id="10" creationId="{00000000-0000-0000-0000-000000000000}"/>
          </ac:spMkLst>
        </pc:spChg>
        <pc:spChg chg="mod ord">
          <ac:chgData name="Tasuku HIRAISHI" userId="b174a05e3d3682ba" providerId="LiveId" clId="{8A574193-9E12-4803-B616-9B696D552CE1}" dt="2024-07-25T09:37:12.843" v="3280"/>
          <ac:spMkLst>
            <pc:docMk/>
            <pc:sldMk cId="3202845699" sldId="343"/>
            <ac:spMk id="11" creationId="{00000000-0000-0000-0000-000000000000}"/>
          </ac:spMkLst>
        </pc:spChg>
        <pc:spChg chg="mod ord">
          <ac:chgData name="Tasuku HIRAISHI" userId="b174a05e3d3682ba" providerId="LiveId" clId="{8A574193-9E12-4803-B616-9B696D552CE1}" dt="2024-07-25T09:37:12.841" v="3264"/>
          <ac:spMkLst>
            <pc:docMk/>
            <pc:sldMk cId="3202845699" sldId="343"/>
            <ac:spMk id="10241" creationId="{00000000-0000-0000-0000-000000000000}"/>
          </ac:spMkLst>
        </pc:spChg>
        <pc:spChg chg="mod ord">
          <ac:chgData name="Tasuku HIRAISHI" userId="b174a05e3d3682ba" providerId="LiveId" clId="{8A574193-9E12-4803-B616-9B696D552CE1}" dt="2024-07-25T09:37:12.842" v="3266"/>
          <ac:spMkLst>
            <pc:docMk/>
            <pc:sldMk cId="3202845699" sldId="343"/>
            <ac:spMk id="10242" creationId="{00000000-0000-0000-0000-000000000000}"/>
          </ac:spMkLst>
        </pc:spChg>
        <pc:spChg chg="mod ord">
          <ac:chgData name="Tasuku HIRAISHI" userId="b174a05e3d3682ba" providerId="LiveId" clId="{8A574193-9E12-4803-B616-9B696D552CE1}" dt="2024-07-25T09:37:12.842" v="3268"/>
          <ac:spMkLst>
            <pc:docMk/>
            <pc:sldMk cId="3202845699" sldId="343"/>
            <ac:spMk id="10246" creationId="{00000000-0000-0000-0000-000000000000}"/>
          </ac:spMkLst>
        </pc:spChg>
        <pc:spChg chg="mod ord">
          <ac:chgData name="Tasuku HIRAISHI" userId="b174a05e3d3682ba" providerId="LiveId" clId="{8A574193-9E12-4803-B616-9B696D552CE1}" dt="2024-07-25T09:37:12.842" v="3270"/>
          <ac:spMkLst>
            <pc:docMk/>
            <pc:sldMk cId="3202845699" sldId="343"/>
            <ac:spMk id="10247" creationId="{00000000-0000-0000-0000-000000000000}"/>
          </ac:spMkLst>
        </pc:spChg>
        <pc:spChg chg="mod ord">
          <ac:chgData name="Tasuku HIRAISHI" userId="b174a05e3d3682ba" providerId="LiveId" clId="{8A574193-9E12-4803-B616-9B696D552CE1}" dt="2024-07-25T09:37:12.842" v="3272"/>
          <ac:spMkLst>
            <pc:docMk/>
            <pc:sldMk cId="3202845699" sldId="343"/>
            <ac:spMk id="10248" creationId="{00000000-0000-0000-0000-000000000000}"/>
          </ac:spMkLst>
        </pc:spChg>
        <pc:spChg chg="mod ord">
          <ac:chgData name="Tasuku HIRAISHI" userId="b174a05e3d3682ba" providerId="LiveId" clId="{8A574193-9E12-4803-B616-9B696D552CE1}" dt="2024-07-25T09:37:12.842" v="3274"/>
          <ac:spMkLst>
            <pc:docMk/>
            <pc:sldMk cId="3202845699" sldId="343"/>
            <ac:spMk id="10250" creationId="{00000000-0000-0000-0000-000000000000}"/>
          </ac:spMkLst>
        </pc:spChg>
      </pc:sldChg>
      <pc:sldChg chg="delSp modSp add mod modTransition">
        <pc:chgData name="Tasuku HIRAISHI" userId="b174a05e3d3682ba" providerId="LiveId" clId="{8A574193-9E12-4803-B616-9B696D552CE1}" dt="2024-07-25T09:37:12.872" v="3304"/>
        <pc:sldMkLst>
          <pc:docMk/>
          <pc:sldMk cId="1301045456" sldId="344"/>
        </pc:sldMkLst>
        <pc:spChg chg="mod ord">
          <ac:chgData name="Tasuku HIRAISHI" userId="b174a05e3d3682ba" providerId="LiveId" clId="{8A574193-9E12-4803-B616-9B696D552CE1}" dt="2024-07-25T09:37:12.867" v="3300"/>
          <ac:spMkLst>
            <pc:docMk/>
            <pc:sldMk cId="1301045456" sldId="344"/>
            <ac:spMk id="8" creationId="{00000000-0000-0000-0000-000000000000}"/>
          </ac:spMkLst>
        </pc:spChg>
        <pc:spChg chg="mod ord">
          <ac:chgData name="Tasuku HIRAISHI" userId="b174a05e3d3682ba" providerId="LiveId" clId="{8A574193-9E12-4803-B616-9B696D552CE1}" dt="2024-07-25T09:37:12.867" v="3302"/>
          <ac:spMkLst>
            <pc:docMk/>
            <pc:sldMk cId="1301045456" sldId="344"/>
            <ac:spMk id="9" creationId="{00000000-0000-0000-0000-000000000000}"/>
          </ac:spMkLst>
        </pc:spChg>
        <pc:spChg chg="del">
          <ac:chgData name="Tasuku HIRAISHI" userId="b174a05e3d3682ba" providerId="LiveId" clId="{8A574193-9E12-4803-B616-9B696D552CE1}" dt="2024-07-25T09:37:12.850" v="3285"/>
          <ac:spMkLst>
            <pc:docMk/>
            <pc:sldMk cId="1301045456" sldId="344"/>
            <ac:spMk id="11" creationId="{00000000-0000-0000-0000-000000000000}"/>
          </ac:spMkLst>
        </pc:spChg>
        <pc:spChg chg="mod ord">
          <ac:chgData name="Tasuku HIRAISHI" userId="b174a05e3d3682ba" providerId="LiveId" clId="{8A574193-9E12-4803-B616-9B696D552CE1}" dt="2024-07-25T09:37:12.865" v="3288"/>
          <ac:spMkLst>
            <pc:docMk/>
            <pc:sldMk cId="1301045456" sldId="344"/>
            <ac:spMk id="10241" creationId="{00000000-0000-0000-0000-000000000000}"/>
          </ac:spMkLst>
        </pc:spChg>
        <pc:spChg chg="mod ord">
          <ac:chgData name="Tasuku HIRAISHI" userId="b174a05e3d3682ba" providerId="LiveId" clId="{8A574193-9E12-4803-B616-9B696D552CE1}" dt="2024-07-25T09:37:12.866" v="3290"/>
          <ac:spMkLst>
            <pc:docMk/>
            <pc:sldMk cId="1301045456" sldId="344"/>
            <ac:spMk id="10242" creationId="{00000000-0000-0000-0000-000000000000}"/>
          </ac:spMkLst>
        </pc:spChg>
        <pc:spChg chg="mod ord">
          <ac:chgData name="Tasuku HIRAISHI" userId="b174a05e3d3682ba" providerId="LiveId" clId="{8A574193-9E12-4803-B616-9B696D552CE1}" dt="2024-07-25T09:37:12.866" v="3292"/>
          <ac:spMkLst>
            <pc:docMk/>
            <pc:sldMk cId="1301045456" sldId="344"/>
            <ac:spMk id="10246" creationId="{00000000-0000-0000-0000-000000000000}"/>
          </ac:spMkLst>
        </pc:spChg>
        <pc:spChg chg="mod ord">
          <ac:chgData name="Tasuku HIRAISHI" userId="b174a05e3d3682ba" providerId="LiveId" clId="{8A574193-9E12-4803-B616-9B696D552CE1}" dt="2024-07-25T09:37:12.866" v="3294"/>
          <ac:spMkLst>
            <pc:docMk/>
            <pc:sldMk cId="1301045456" sldId="344"/>
            <ac:spMk id="10247" creationId="{00000000-0000-0000-0000-000000000000}"/>
          </ac:spMkLst>
        </pc:spChg>
        <pc:spChg chg="mod ord">
          <ac:chgData name="Tasuku HIRAISHI" userId="b174a05e3d3682ba" providerId="LiveId" clId="{8A574193-9E12-4803-B616-9B696D552CE1}" dt="2024-07-25T09:37:12.867" v="3296"/>
          <ac:spMkLst>
            <pc:docMk/>
            <pc:sldMk cId="1301045456" sldId="344"/>
            <ac:spMk id="10248" creationId="{00000000-0000-0000-0000-000000000000}"/>
          </ac:spMkLst>
        </pc:spChg>
        <pc:spChg chg="mod ord">
          <ac:chgData name="Tasuku HIRAISHI" userId="b174a05e3d3682ba" providerId="LiveId" clId="{8A574193-9E12-4803-B616-9B696D552CE1}" dt="2024-07-25T09:37:12.867" v="3298"/>
          <ac:spMkLst>
            <pc:docMk/>
            <pc:sldMk cId="1301045456" sldId="344"/>
            <ac:spMk id="10250" creationId="{00000000-0000-0000-0000-000000000000}"/>
          </ac:spMkLst>
        </pc:spChg>
      </pc:sldChg>
      <pc:sldChg chg="add del modAnim">
        <pc:chgData name="Tasuku HIRAISHI" userId="b174a05e3d3682ba" providerId="LiveId" clId="{8A574193-9E12-4803-B616-9B696D552CE1}" dt="2024-07-25T09:37:12.925" v="3339" actId="2696"/>
        <pc:sldMkLst>
          <pc:docMk/>
          <pc:sldMk cId="1339180824" sldId="345"/>
        </pc:sldMkLst>
      </pc:sldChg>
      <pc:sldChg chg="delSp modSp add mod modTransition">
        <pc:chgData name="Tasuku HIRAISHI" userId="b174a05e3d3682ba" providerId="LiveId" clId="{8A574193-9E12-4803-B616-9B696D552CE1}" dt="2024-07-25T09:37:12.916" v="3331"/>
        <pc:sldMkLst>
          <pc:docMk/>
          <pc:sldMk cId="1060889664" sldId="346"/>
        </pc:sldMkLst>
        <pc:spChg chg="mod ord">
          <ac:chgData name="Tasuku HIRAISHI" userId="b174a05e3d3682ba" providerId="LiveId" clId="{8A574193-9E12-4803-B616-9B696D552CE1}" dt="2024-07-25T09:37:12.910" v="3324"/>
          <ac:spMkLst>
            <pc:docMk/>
            <pc:sldMk cId="1060889664" sldId="346"/>
            <ac:spMk id="2" creationId="{00000000-0000-0000-0000-000000000000}"/>
          </ac:spMkLst>
        </pc:spChg>
        <pc:spChg chg="mod ord">
          <ac:chgData name="Tasuku HIRAISHI" userId="b174a05e3d3682ba" providerId="LiveId" clId="{8A574193-9E12-4803-B616-9B696D552CE1}" dt="2024-07-25T09:37:12.910" v="3326"/>
          <ac:spMkLst>
            <pc:docMk/>
            <pc:sldMk cId="1060889664" sldId="346"/>
            <ac:spMk id="3" creationId="{00000000-0000-0000-0000-000000000000}"/>
          </ac:spMkLst>
        </pc:spChg>
        <pc:spChg chg="del">
          <ac:chgData name="Tasuku HIRAISHI" userId="b174a05e3d3682ba" providerId="LiveId" clId="{8A574193-9E12-4803-B616-9B696D552CE1}" dt="2024-07-25T09:37:12.890" v="3321"/>
          <ac:spMkLst>
            <pc:docMk/>
            <pc:sldMk cId="1060889664" sldId="346"/>
            <ac:spMk id="4" creationId="{00000000-0000-0000-0000-000000000000}"/>
          </ac:spMkLst>
        </pc:spChg>
        <pc:spChg chg="mod ord">
          <ac:chgData name="Tasuku HIRAISHI" userId="b174a05e3d3682ba" providerId="LiveId" clId="{8A574193-9E12-4803-B616-9B696D552CE1}" dt="2024-07-25T09:37:12.911" v="3328"/>
          <ac:spMkLst>
            <pc:docMk/>
            <pc:sldMk cId="1060889664" sldId="346"/>
            <ac:spMk id="5" creationId="{00000000-0000-0000-0000-000000000000}"/>
          </ac:spMkLst>
        </pc:spChg>
      </pc:sldChg>
      <pc:sldChg chg="delSp modSp add mod modTransition">
        <pc:chgData name="Tasuku HIRAISHI" userId="b174a05e3d3682ba" providerId="LiveId" clId="{8A574193-9E12-4803-B616-9B696D552CE1}" dt="2024-07-25T09:37:12.925" v="3340"/>
        <pc:sldMkLst>
          <pc:docMk/>
          <pc:sldMk cId="155012365" sldId="347"/>
        </pc:sldMkLst>
        <pc:spChg chg="mod ord">
          <ac:chgData name="Tasuku HIRAISHI" userId="b174a05e3d3682ba" providerId="LiveId" clId="{8A574193-9E12-4803-B616-9B696D552CE1}" dt="2024-07-25T09:37:12.921" v="3336"/>
          <ac:spMkLst>
            <pc:docMk/>
            <pc:sldMk cId="155012365" sldId="347"/>
            <ac:spMk id="2" creationId="{00000000-0000-0000-0000-000000000000}"/>
          </ac:spMkLst>
        </pc:spChg>
        <pc:spChg chg="mod ord">
          <ac:chgData name="Tasuku HIRAISHI" userId="b174a05e3d3682ba" providerId="LiveId" clId="{8A574193-9E12-4803-B616-9B696D552CE1}" dt="2024-07-25T09:37:12.921" v="3338"/>
          <ac:spMkLst>
            <pc:docMk/>
            <pc:sldMk cId="155012365" sldId="347"/>
            <ac:spMk id="3" creationId="{00000000-0000-0000-0000-000000000000}"/>
          </ac:spMkLst>
        </pc:spChg>
        <pc:spChg chg="del">
          <ac:chgData name="Tasuku HIRAISHI" userId="b174a05e3d3682ba" providerId="LiveId" clId="{8A574193-9E12-4803-B616-9B696D552CE1}" dt="2024-07-25T09:37:12.916" v="3333"/>
          <ac:spMkLst>
            <pc:docMk/>
            <pc:sldMk cId="155012365" sldId="347"/>
            <ac:spMk id="5" creationId="{00000000-0000-0000-0000-000000000000}"/>
          </ac:spMkLst>
        </pc:spChg>
      </pc:sldChg>
      <pc:sldChg chg="add del modAnim">
        <pc:chgData name="Tasuku HIRAISHI" userId="b174a05e3d3682ba" providerId="LiveId" clId="{8A574193-9E12-4803-B616-9B696D552CE1}" dt="2024-07-25T09:37:12.989" v="3392" actId="2696"/>
        <pc:sldMkLst>
          <pc:docMk/>
          <pc:sldMk cId="2148773274" sldId="348"/>
        </pc:sldMkLst>
      </pc:sldChg>
      <pc:sldChg chg="delSp modSp add mod modTransition">
        <pc:chgData name="Tasuku HIRAISHI" userId="b174a05e3d3682ba" providerId="LiveId" clId="{8A574193-9E12-4803-B616-9B696D552CE1}" dt="2024-07-25T09:37:12.961" v="3372"/>
        <pc:sldMkLst>
          <pc:docMk/>
          <pc:sldMk cId="2041367305" sldId="349"/>
        </pc:sldMkLst>
        <pc:spChg chg="del">
          <ac:chgData name="Tasuku HIRAISHI" userId="b174a05e3d3682ba" providerId="LiveId" clId="{8A574193-9E12-4803-B616-9B696D552CE1}" dt="2024-07-25T09:37:12.949" v="3360"/>
          <ac:spMkLst>
            <pc:docMk/>
            <pc:sldMk cId="2041367305" sldId="349"/>
            <ac:spMk id="4" creationId="{00000000-0000-0000-0000-000000000000}"/>
          </ac:spMkLst>
        </pc:spChg>
        <pc:spChg chg="mod ord">
          <ac:chgData name="Tasuku HIRAISHI" userId="b174a05e3d3682ba" providerId="LiveId" clId="{8A574193-9E12-4803-B616-9B696D552CE1}" dt="2024-07-25T09:37:12.955" v="3367"/>
          <ac:spMkLst>
            <pc:docMk/>
            <pc:sldMk cId="2041367305" sldId="349"/>
            <ac:spMk id="5" creationId="{00000000-0000-0000-0000-000000000000}"/>
          </ac:spMkLst>
        </pc:spChg>
        <pc:spChg chg="mod ord">
          <ac:chgData name="Tasuku HIRAISHI" userId="b174a05e3d3682ba" providerId="LiveId" clId="{8A574193-9E12-4803-B616-9B696D552CE1}" dt="2024-07-25T09:37:12.956" v="3369"/>
          <ac:spMkLst>
            <pc:docMk/>
            <pc:sldMk cId="2041367305" sldId="349"/>
            <ac:spMk id="6" creationId="{00000000-0000-0000-0000-000000000000}"/>
          </ac:spMkLst>
        </pc:spChg>
        <pc:spChg chg="mod ord">
          <ac:chgData name="Tasuku HIRAISHI" userId="b174a05e3d3682ba" providerId="LiveId" clId="{8A574193-9E12-4803-B616-9B696D552CE1}" dt="2024-07-25T09:37:12.955" v="3363"/>
          <ac:spMkLst>
            <pc:docMk/>
            <pc:sldMk cId="2041367305" sldId="349"/>
            <ac:spMk id="11265" creationId="{00000000-0000-0000-0000-000000000000}"/>
          </ac:spMkLst>
        </pc:spChg>
        <pc:spChg chg="mod ord">
          <ac:chgData name="Tasuku HIRAISHI" userId="b174a05e3d3682ba" providerId="LiveId" clId="{8A574193-9E12-4803-B616-9B696D552CE1}" dt="2024-07-25T09:37:12.955" v="3365"/>
          <ac:spMkLst>
            <pc:docMk/>
            <pc:sldMk cId="2041367305" sldId="349"/>
            <ac:spMk id="11266" creationId="{00000000-0000-0000-0000-000000000000}"/>
          </ac:spMkLst>
        </pc:spChg>
      </pc:sldChg>
      <pc:sldChg chg="delSp modSp add mod modTransition">
        <pc:chgData name="Tasuku HIRAISHI" userId="b174a05e3d3682ba" providerId="LiveId" clId="{8A574193-9E12-4803-B616-9B696D552CE1}" dt="2024-07-25T09:37:12.981" v="3384"/>
        <pc:sldMkLst>
          <pc:docMk/>
          <pc:sldMk cId="3858482718" sldId="350"/>
        </pc:sldMkLst>
        <pc:spChg chg="del">
          <ac:chgData name="Tasuku HIRAISHI" userId="b174a05e3d3682ba" providerId="LiveId" clId="{8A574193-9E12-4803-B616-9B696D552CE1}" dt="2024-07-25T09:37:12.962" v="3374"/>
          <ac:spMkLst>
            <pc:docMk/>
            <pc:sldMk cId="3858482718" sldId="350"/>
            <ac:spMk id="5" creationId="{00000000-0000-0000-0000-000000000000}"/>
          </ac:spMkLst>
        </pc:spChg>
        <pc:spChg chg="mod ord">
          <ac:chgData name="Tasuku HIRAISHI" userId="b174a05e3d3682ba" providerId="LiveId" clId="{8A574193-9E12-4803-B616-9B696D552CE1}" dt="2024-07-25T09:37:12.976" v="3381"/>
          <ac:spMkLst>
            <pc:docMk/>
            <pc:sldMk cId="3858482718" sldId="350"/>
            <ac:spMk id="6" creationId="{00000000-0000-0000-0000-000000000000}"/>
          </ac:spMkLst>
        </pc:spChg>
        <pc:spChg chg="mod ord">
          <ac:chgData name="Tasuku HIRAISHI" userId="b174a05e3d3682ba" providerId="LiveId" clId="{8A574193-9E12-4803-B616-9B696D552CE1}" dt="2024-07-25T09:37:12.975" v="3377"/>
          <ac:spMkLst>
            <pc:docMk/>
            <pc:sldMk cId="3858482718" sldId="350"/>
            <ac:spMk id="11265" creationId="{00000000-0000-0000-0000-000000000000}"/>
          </ac:spMkLst>
        </pc:spChg>
        <pc:spChg chg="mod ord">
          <ac:chgData name="Tasuku HIRAISHI" userId="b174a05e3d3682ba" providerId="LiveId" clId="{8A574193-9E12-4803-B616-9B696D552CE1}" dt="2024-07-25T09:37:12.975" v="3379"/>
          <ac:spMkLst>
            <pc:docMk/>
            <pc:sldMk cId="3858482718" sldId="350"/>
            <ac:spMk id="11266" creationId="{00000000-0000-0000-0000-000000000000}"/>
          </ac:spMkLst>
        </pc:spChg>
      </pc:sldChg>
      <pc:sldChg chg="delSp modSp add mod modTransition">
        <pc:chgData name="Tasuku HIRAISHI" userId="b174a05e3d3682ba" providerId="LiveId" clId="{8A574193-9E12-4803-B616-9B696D552CE1}" dt="2024-07-25T09:37:12.989" v="3393"/>
        <pc:sldMkLst>
          <pc:docMk/>
          <pc:sldMk cId="1271780647" sldId="351"/>
        </pc:sldMkLst>
        <pc:spChg chg="del">
          <ac:chgData name="Tasuku HIRAISHI" userId="b174a05e3d3682ba" providerId="LiveId" clId="{8A574193-9E12-4803-B616-9B696D552CE1}" dt="2024-07-25T09:37:12.981" v="3386"/>
          <ac:spMkLst>
            <pc:docMk/>
            <pc:sldMk cId="1271780647" sldId="351"/>
            <ac:spMk id="6" creationId="{00000000-0000-0000-0000-000000000000}"/>
          </ac:spMkLst>
        </pc:spChg>
        <pc:spChg chg="mod ord">
          <ac:chgData name="Tasuku HIRAISHI" userId="b174a05e3d3682ba" providerId="LiveId" clId="{8A574193-9E12-4803-B616-9B696D552CE1}" dt="2024-07-25T09:37:12.986" v="3389"/>
          <ac:spMkLst>
            <pc:docMk/>
            <pc:sldMk cId="1271780647" sldId="351"/>
            <ac:spMk id="11265" creationId="{00000000-0000-0000-0000-000000000000}"/>
          </ac:spMkLst>
        </pc:spChg>
        <pc:spChg chg="mod ord">
          <ac:chgData name="Tasuku HIRAISHI" userId="b174a05e3d3682ba" providerId="LiveId" clId="{8A574193-9E12-4803-B616-9B696D552CE1}" dt="2024-07-25T09:37:12.986" v="3391"/>
          <ac:spMkLst>
            <pc:docMk/>
            <pc:sldMk cId="1271780647" sldId="351"/>
            <ac:spMk id="11266" creationId="{00000000-0000-0000-0000-000000000000}"/>
          </ac:spMkLst>
        </pc:spChg>
      </pc:sldChg>
      <pc:sldChg chg="add del modAnim">
        <pc:chgData name="Tasuku HIRAISHI" userId="b174a05e3d3682ba" providerId="LiveId" clId="{8A574193-9E12-4803-B616-9B696D552CE1}" dt="2024-07-25T09:37:13.066" v="3484" actId="2696"/>
        <pc:sldMkLst>
          <pc:docMk/>
          <pc:sldMk cId="1385033303" sldId="352"/>
        </pc:sldMkLst>
      </pc:sldChg>
      <pc:sldChg chg="delSp modSp add mod modTransition">
        <pc:chgData name="Tasuku HIRAISHI" userId="b174a05e3d3682ba" providerId="LiveId" clId="{8A574193-9E12-4803-B616-9B696D552CE1}" dt="2024-07-25T09:37:13.029" v="3438"/>
        <pc:sldMkLst>
          <pc:docMk/>
          <pc:sldMk cId="3169936662" sldId="353"/>
        </pc:sldMkLst>
        <pc:spChg chg="del">
          <ac:chgData name="Tasuku HIRAISHI" userId="b174a05e3d3682ba" providerId="LiveId" clId="{8A574193-9E12-4803-B616-9B696D552CE1}" dt="2024-07-25T09:37:13.009" v="3420"/>
          <ac:spMkLst>
            <pc:docMk/>
            <pc:sldMk cId="3169936662" sldId="353"/>
            <ac:spMk id="6" creationId="{00000000-0000-0000-0000-000000000000}"/>
          </ac:spMkLst>
        </pc:spChg>
        <pc:spChg chg="mod ord">
          <ac:chgData name="Tasuku HIRAISHI" userId="b174a05e3d3682ba" providerId="LiveId" clId="{8A574193-9E12-4803-B616-9B696D552CE1}" dt="2024-07-25T09:37:13.024" v="3431"/>
          <ac:spMkLst>
            <pc:docMk/>
            <pc:sldMk cId="3169936662" sldId="353"/>
            <ac:spMk id="7" creationId="{00000000-0000-0000-0000-000000000000}"/>
          </ac:spMkLst>
        </pc:spChg>
        <pc:spChg chg="mod ord">
          <ac:chgData name="Tasuku HIRAISHI" userId="b174a05e3d3682ba" providerId="LiveId" clId="{8A574193-9E12-4803-B616-9B696D552CE1}" dt="2024-07-25T09:37:13.024" v="3433"/>
          <ac:spMkLst>
            <pc:docMk/>
            <pc:sldMk cId="3169936662" sldId="353"/>
            <ac:spMk id="8" creationId="{00000000-0000-0000-0000-000000000000}"/>
          </ac:spMkLst>
        </pc:spChg>
        <pc:spChg chg="mod ord">
          <ac:chgData name="Tasuku HIRAISHI" userId="b174a05e3d3682ba" providerId="LiveId" clId="{8A574193-9E12-4803-B616-9B696D552CE1}" dt="2024-07-25T09:37:13.024" v="3435"/>
          <ac:spMkLst>
            <pc:docMk/>
            <pc:sldMk cId="3169936662" sldId="353"/>
            <ac:spMk id="9" creationId="{00000000-0000-0000-0000-000000000000}"/>
          </ac:spMkLst>
        </pc:spChg>
        <pc:spChg chg="mod ord">
          <ac:chgData name="Tasuku HIRAISHI" userId="b174a05e3d3682ba" providerId="LiveId" clId="{8A574193-9E12-4803-B616-9B696D552CE1}" dt="2024-07-25T09:37:13.022" v="3423"/>
          <ac:spMkLst>
            <pc:docMk/>
            <pc:sldMk cId="3169936662" sldId="353"/>
            <ac:spMk id="14337" creationId="{00000000-0000-0000-0000-000000000000}"/>
          </ac:spMkLst>
        </pc:spChg>
        <pc:spChg chg="mod ord">
          <ac:chgData name="Tasuku HIRAISHI" userId="b174a05e3d3682ba" providerId="LiveId" clId="{8A574193-9E12-4803-B616-9B696D552CE1}" dt="2024-07-25T09:37:13.023" v="3425"/>
          <ac:spMkLst>
            <pc:docMk/>
            <pc:sldMk cId="3169936662" sldId="353"/>
            <ac:spMk id="14338" creationId="{00000000-0000-0000-0000-000000000000}"/>
          </ac:spMkLst>
        </pc:spChg>
        <pc:spChg chg="mod ord">
          <ac:chgData name="Tasuku HIRAISHI" userId="b174a05e3d3682ba" providerId="LiveId" clId="{8A574193-9E12-4803-B616-9B696D552CE1}" dt="2024-07-25T09:37:13.023" v="3427"/>
          <ac:spMkLst>
            <pc:docMk/>
            <pc:sldMk cId="3169936662" sldId="353"/>
            <ac:spMk id="14340" creationId="{00000000-0000-0000-0000-000000000000}"/>
          </ac:spMkLst>
        </pc:spChg>
        <pc:spChg chg="mod ord">
          <ac:chgData name="Tasuku HIRAISHI" userId="b174a05e3d3682ba" providerId="LiveId" clId="{8A574193-9E12-4803-B616-9B696D552CE1}" dt="2024-07-25T09:37:13.023" v="3429"/>
          <ac:spMkLst>
            <pc:docMk/>
            <pc:sldMk cId="3169936662" sldId="353"/>
            <ac:spMk id="14341" creationId="{00000000-0000-0000-0000-000000000000}"/>
          </ac:spMkLst>
        </pc:spChg>
      </pc:sldChg>
      <pc:sldChg chg="delSp modSp add mod modTransition">
        <pc:chgData name="Tasuku HIRAISHI" userId="b174a05e3d3682ba" providerId="LiveId" clId="{8A574193-9E12-4803-B616-9B696D552CE1}" dt="2024-07-25T09:37:13.039" v="3456"/>
        <pc:sldMkLst>
          <pc:docMk/>
          <pc:sldMk cId="3998023749" sldId="354"/>
        </pc:sldMkLst>
        <pc:spChg chg="del">
          <ac:chgData name="Tasuku HIRAISHI" userId="b174a05e3d3682ba" providerId="LiveId" clId="{8A574193-9E12-4803-B616-9B696D552CE1}" dt="2024-07-25T09:37:13.030" v="3440"/>
          <ac:spMkLst>
            <pc:docMk/>
            <pc:sldMk cId="3998023749" sldId="354"/>
            <ac:spMk id="7" creationId="{00000000-0000-0000-0000-000000000000}"/>
          </ac:spMkLst>
        </pc:spChg>
        <pc:spChg chg="mod ord">
          <ac:chgData name="Tasuku HIRAISHI" userId="b174a05e3d3682ba" providerId="LiveId" clId="{8A574193-9E12-4803-B616-9B696D552CE1}" dt="2024-07-25T09:37:13.033" v="3451"/>
          <ac:spMkLst>
            <pc:docMk/>
            <pc:sldMk cId="3998023749" sldId="354"/>
            <ac:spMk id="8" creationId="{00000000-0000-0000-0000-000000000000}"/>
          </ac:spMkLst>
        </pc:spChg>
        <pc:spChg chg="mod ord">
          <ac:chgData name="Tasuku HIRAISHI" userId="b174a05e3d3682ba" providerId="LiveId" clId="{8A574193-9E12-4803-B616-9B696D552CE1}" dt="2024-07-25T09:37:13.034" v="3453"/>
          <ac:spMkLst>
            <pc:docMk/>
            <pc:sldMk cId="3998023749" sldId="354"/>
            <ac:spMk id="9" creationId="{00000000-0000-0000-0000-000000000000}"/>
          </ac:spMkLst>
        </pc:spChg>
        <pc:spChg chg="mod ord">
          <ac:chgData name="Tasuku HIRAISHI" userId="b174a05e3d3682ba" providerId="LiveId" clId="{8A574193-9E12-4803-B616-9B696D552CE1}" dt="2024-07-25T09:37:13.032" v="3443"/>
          <ac:spMkLst>
            <pc:docMk/>
            <pc:sldMk cId="3998023749" sldId="354"/>
            <ac:spMk id="14337" creationId="{00000000-0000-0000-0000-000000000000}"/>
          </ac:spMkLst>
        </pc:spChg>
        <pc:spChg chg="mod ord">
          <ac:chgData name="Tasuku HIRAISHI" userId="b174a05e3d3682ba" providerId="LiveId" clId="{8A574193-9E12-4803-B616-9B696D552CE1}" dt="2024-07-25T09:37:13.033" v="3445"/>
          <ac:spMkLst>
            <pc:docMk/>
            <pc:sldMk cId="3998023749" sldId="354"/>
            <ac:spMk id="14338" creationId="{00000000-0000-0000-0000-000000000000}"/>
          </ac:spMkLst>
        </pc:spChg>
        <pc:spChg chg="mod ord">
          <ac:chgData name="Tasuku HIRAISHI" userId="b174a05e3d3682ba" providerId="LiveId" clId="{8A574193-9E12-4803-B616-9B696D552CE1}" dt="2024-07-25T09:37:13.033" v="3447"/>
          <ac:spMkLst>
            <pc:docMk/>
            <pc:sldMk cId="3998023749" sldId="354"/>
            <ac:spMk id="14340" creationId="{00000000-0000-0000-0000-000000000000}"/>
          </ac:spMkLst>
        </pc:spChg>
        <pc:spChg chg="mod ord">
          <ac:chgData name="Tasuku HIRAISHI" userId="b174a05e3d3682ba" providerId="LiveId" clId="{8A574193-9E12-4803-B616-9B696D552CE1}" dt="2024-07-25T09:37:13.033" v="3449"/>
          <ac:spMkLst>
            <pc:docMk/>
            <pc:sldMk cId="3998023749" sldId="354"/>
            <ac:spMk id="14341" creationId="{00000000-0000-0000-0000-000000000000}"/>
          </ac:spMkLst>
        </pc:spChg>
      </pc:sldChg>
      <pc:sldChg chg="delSp modSp add mod modTransition">
        <pc:chgData name="Tasuku HIRAISHI" userId="b174a05e3d3682ba" providerId="LiveId" clId="{8A574193-9E12-4803-B616-9B696D552CE1}" dt="2024-07-25T09:37:13.058" v="3472"/>
        <pc:sldMkLst>
          <pc:docMk/>
          <pc:sldMk cId="2663800877" sldId="355"/>
        </pc:sldMkLst>
        <pc:spChg chg="del">
          <ac:chgData name="Tasuku HIRAISHI" userId="b174a05e3d3682ba" providerId="LiveId" clId="{8A574193-9E12-4803-B616-9B696D552CE1}" dt="2024-07-25T09:37:13.040" v="3458"/>
          <ac:spMkLst>
            <pc:docMk/>
            <pc:sldMk cId="2663800877" sldId="355"/>
            <ac:spMk id="8" creationId="{00000000-0000-0000-0000-000000000000}"/>
          </ac:spMkLst>
        </pc:spChg>
        <pc:spChg chg="mod ord">
          <ac:chgData name="Tasuku HIRAISHI" userId="b174a05e3d3682ba" providerId="LiveId" clId="{8A574193-9E12-4803-B616-9B696D552CE1}" dt="2024-07-25T09:37:13.052" v="3469"/>
          <ac:spMkLst>
            <pc:docMk/>
            <pc:sldMk cId="2663800877" sldId="355"/>
            <ac:spMk id="9" creationId="{00000000-0000-0000-0000-000000000000}"/>
          </ac:spMkLst>
        </pc:spChg>
        <pc:spChg chg="mod ord">
          <ac:chgData name="Tasuku HIRAISHI" userId="b174a05e3d3682ba" providerId="LiveId" clId="{8A574193-9E12-4803-B616-9B696D552CE1}" dt="2024-07-25T09:37:13.051" v="3461"/>
          <ac:spMkLst>
            <pc:docMk/>
            <pc:sldMk cId="2663800877" sldId="355"/>
            <ac:spMk id="14337" creationId="{00000000-0000-0000-0000-000000000000}"/>
          </ac:spMkLst>
        </pc:spChg>
        <pc:spChg chg="mod ord">
          <ac:chgData name="Tasuku HIRAISHI" userId="b174a05e3d3682ba" providerId="LiveId" clId="{8A574193-9E12-4803-B616-9B696D552CE1}" dt="2024-07-25T09:37:13.051" v="3463"/>
          <ac:spMkLst>
            <pc:docMk/>
            <pc:sldMk cId="2663800877" sldId="355"/>
            <ac:spMk id="14338" creationId="{00000000-0000-0000-0000-000000000000}"/>
          </ac:spMkLst>
        </pc:spChg>
        <pc:spChg chg="mod ord">
          <ac:chgData name="Tasuku HIRAISHI" userId="b174a05e3d3682ba" providerId="LiveId" clId="{8A574193-9E12-4803-B616-9B696D552CE1}" dt="2024-07-25T09:37:13.052" v="3465"/>
          <ac:spMkLst>
            <pc:docMk/>
            <pc:sldMk cId="2663800877" sldId="355"/>
            <ac:spMk id="14340" creationId="{00000000-0000-0000-0000-000000000000}"/>
          </ac:spMkLst>
        </pc:spChg>
        <pc:spChg chg="mod ord">
          <ac:chgData name="Tasuku HIRAISHI" userId="b174a05e3d3682ba" providerId="LiveId" clId="{8A574193-9E12-4803-B616-9B696D552CE1}" dt="2024-07-25T09:37:13.052" v="3467"/>
          <ac:spMkLst>
            <pc:docMk/>
            <pc:sldMk cId="2663800877" sldId="355"/>
            <ac:spMk id="14341" creationId="{00000000-0000-0000-0000-000000000000}"/>
          </ac:spMkLst>
        </pc:spChg>
      </pc:sldChg>
      <pc:sldChg chg="delSp modSp add mod modTransition">
        <pc:chgData name="Tasuku HIRAISHI" userId="b174a05e3d3682ba" providerId="LiveId" clId="{8A574193-9E12-4803-B616-9B696D552CE1}" dt="2024-07-25T09:37:13.066" v="3485"/>
        <pc:sldMkLst>
          <pc:docMk/>
          <pc:sldMk cId="1536977945" sldId="356"/>
        </pc:sldMkLst>
        <pc:spChg chg="del">
          <ac:chgData name="Tasuku HIRAISHI" userId="b174a05e3d3682ba" providerId="LiveId" clId="{8A574193-9E12-4803-B616-9B696D552CE1}" dt="2024-07-25T09:37:13.059" v="3474"/>
          <ac:spMkLst>
            <pc:docMk/>
            <pc:sldMk cId="1536977945" sldId="356"/>
            <ac:spMk id="9" creationId="{00000000-0000-0000-0000-000000000000}"/>
          </ac:spMkLst>
        </pc:spChg>
        <pc:spChg chg="mod ord">
          <ac:chgData name="Tasuku HIRAISHI" userId="b174a05e3d3682ba" providerId="LiveId" clId="{8A574193-9E12-4803-B616-9B696D552CE1}" dt="2024-07-25T09:37:13.062" v="3477"/>
          <ac:spMkLst>
            <pc:docMk/>
            <pc:sldMk cId="1536977945" sldId="356"/>
            <ac:spMk id="14337" creationId="{00000000-0000-0000-0000-000000000000}"/>
          </ac:spMkLst>
        </pc:spChg>
        <pc:spChg chg="mod ord">
          <ac:chgData name="Tasuku HIRAISHI" userId="b174a05e3d3682ba" providerId="LiveId" clId="{8A574193-9E12-4803-B616-9B696D552CE1}" dt="2024-07-25T09:37:13.062" v="3479"/>
          <ac:spMkLst>
            <pc:docMk/>
            <pc:sldMk cId="1536977945" sldId="356"/>
            <ac:spMk id="14338" creationId="{00000000-0000-0000-0000-000000000000}"/>
          </ac:spMkLst>
        </pc:spChg>
        <pc:spChg chg="mod ord">
          <ac:chgData name="Tasuku HIRAISHI" userId="b174a05e3d3682ba" providerId="LiveId" clId="{8A574193-9E12-4803-B616-9B696D552CE1}" dt="2024-07-25T09:37:13.063" v="3481"/>
          <ac:spMkLst>
            <pc:docMk/>
            <pc:sldMk cId="1536977945" sldId="356"/>
            <ac:spMk id="14340" creationId="{00000000-0000-0000-0000-000000000000}"/>
          </ac:spMkLst>
        </pc:spChg>
        <pc:spChg chg="mod ord">
          <ac:chgData name="Tasuku HIRAISHI" userId="b174a05e3d3682ba" providerId="LiveId" clId="{8A574193-9E12-4803-B616-9B696D552CE1}" dt="2024-07-25T09:37:13.063" v="3483"/>
          <ac:spMkLst>
            <pc:docMk/>
            <pc:sldMk cId="1536977945" sldId="356"/>
            <ac:spMk id="14341" creationId="{00000000-0000-0000-0000-000000000000}"/>
          </ac:spMkLst>
        </pc:spChg>
      </pc:sldChg>
      <pc:sldChg chg="add del modAnim">
        <pc:chgData name="Tasuku HIRAISHI" userId="b174a05e3d3682ba" providerId="LiveId" clId="{8A574193-9E12-4803-B616-9B696D552CE1}" dt="2024-07-25T09:37:13.147" v="3606" actId="2696"/>
        <pc:sldMkLst>
          <pc:docMk/>
          <pc:sldMk cId="738688803" sldId="357"/>
        </pc:sldMkLst>
      </pc:sldChg>
      <pc:sldChg chg="delSp modSp add mod modTransition">
        <pc:chgData name="Tasuku HIRAISHI" userId="b174a05e3d3682ba" providerId="LiveId" clId="{8A574193-9E12-4803-B616-9B696D552CE1}" dt="2024-07-25T09:37:13.111" v="3542"/>
        <pc:sldMkLst>
          <pc:docMk/>
          <pc:sldMk cId="4039308800" sldId="358"/>
        </pc:sldMkLst>
        <pc:spChg chg="mod ord">
          <ac:chgData name="Tasuku HIRAISHI" userId="b174a05e3d3682ba" providerId="LiveId" clId="{8A574193-9E12-4803-B616-9B696D552CE1}" dt="2024-07-25T09:37:13.104" v="3531"/>
          <ac:spMkLst>
            <pc:docMk/>
            <pc:sldMk cId="4039308800" sldId="358"/>
            <ac:spMk id="7" creationId="{00000000-0000-0000-0000-000000000000}"/>
          </ac:spMkLst>
        </pc:spChg>
        <pc:spChg chg="mod ord">
          <ac:chgData name="Tasuku HIRAISHI" userId="b174a05e3d3682ba" providerId="LiveId" clId="{8A574193-9E12-4803-B616-9B696D552CE1}" dt="2024-07-25T09:37:13.104" v="3533"/>
          <ac:spMkLst>
            <pc:docMk/>
            <pc:sldMk cId="4039308800" sldId="358"/>
            <ac:spMk id="8" creationId="{00000000-0000-0000-0000-000000000000}"/>
          </ac:spMkLst>
        </pc:spChg>
        <pc:spChg chg="del">
          <ac:chgData name="Tasuku HIRAISHI" userId="b174a05e3d3682ba" providerId="LiveId" clId="{8A574193-9E12-4803-B616-9B696D552CE1}" dt="2024-07-25T09:37:13.084" v="3518"/>
          <ac:spMkLst>
            <pc:docMk/>
            <pc:sldMk cId="4039308800" sldId="358"/>
            <ac:spMk id="9" creationId="{00000000-0000-0000-0000-000000000000}"/>
          </ac:spMkLst>
        </pc:spChg>
        <pc:spChg chg="mod ord">
          <ac:chgData name="Tasuku HIRAISHI" userId="b174a05e3d3682ba" providerId="LiveId" clId="{8A574193-9E12-4803-B616-9B696D552CE1}" dt="2024-07-25T09:37:13.105" v="3535"/>
          <ac:spMkLst>
            <pc:docMk/>
            <pc:sldMk cId="4039308800" sldId="358"/>
            <ac:spMk id="10" creationId="{00000000-0000-0000-0000-000000000000}"/>
          </ac:spMkLst>
        </pc:spChg>
        <pc:spChg chg="mod ord">
          <ac:chgData name="Tasuku HIRAISHI" userId="b174a05e3d3682ba" providerId="LiveId" clId="{8A574193-9E12-4803-B616-9B696D552CE1}" dt="2024-07-25T09:37:13.105" v="3537"/>
          <ac:spMkLst>
            <pc:docMk/>
            <pc:sldMk cId="4039308800" sldId="358"/>
            <ac:spMk id="11" creationId="{00000000-0000-0000-0000-000000000000}"/>
          </ac:spMkLst>
        </pc:spChg>
        <pc:spChg chg="mod ord">
          <ac:chgData name="Tasuku HIRAISHI" userId="b174a05e3d3682ba" providerId="LiveId" clId="{8A574193-9E12-4803-B616-9B696D552CE1}" dt="2024-07-25T09:37:13.105" v="3539"/>
          <ac:spMkLst>
            <pc:docMk/>
            <pc:sldMk cId="4039308800" sldId="358"/>
            <ac:spMk id="12" creationId="{00000000-0000-0000-0000-000000000000}"/>
          </ac:spMkLst>
        </pc:spChg>
        <pc:spChg chg="mod ord">
          <ac:chgData name="Tasuku HIRAISHI" userId="b174a05e3d3682ba" providerId="LiveId" clId="{8A574193-9E12-4803-B616-9B696D552CE1}" dt="2024-07-25T09:37:13.102" v="3521"/>
          <ac:spMkLst>
            <pc:docMk/>
            <pc:sldMk cId="4039308800" sldId="358"/>
            <ac:spMk id="16385" creationId="{00000000-0000-0000-0000-000000000000}"/>
          </ac:spMkLst>
        </pc:spChg>
        <pc:spChg chg="mod ord">
          <ac:chgData name="Tasuku HIRAISHI" userId="b174a05e3d3682ba" providerId="LiveId" clId="{8A574193-9E12-4803-B616-9B696D552CE1}" dt="2024-07-25T09:37:13.103" v="3523"/>
          <ac:spMkLst>
            <pc:docMk/>
            <pc:sldMk cId="4039308800" sldId="358"/>
            <ac:spMk id="16386" creationId="{00000000-0000-0000-0000-000000000000}"/>
          </ac:spMkLst>
        </pc:spChg>
        <pc:spChg chg="mod ord">
          <ac:chgData name="Tasuku HIRAISHI" userId="b174a05e3d3682ba" providerId="LiveId" clId="{8A574193-9E12-4803-B616-9B696D552CE1}" dt="2024-07-25T09:37:13.103" v="3525"/>
          <ac:spMkLst>
            <pc:docMk/>
            <pc:sldMk cId="4039308800" sldId="358"/>
            <ac:spMk id="16387" creationId="{00000000-0000-0000-0000-000000000000}"/>
          </ac:spMkLst>
        </pc:spChg>
        <pc:spChg chg="mod ord">
          <ac:chgData name="Tasuku HIRAISHI" userId="b174a05e3d3682ba" providerId="LiveId" clId="{8A574193-9E12-4803-B616-9B696D552CE1}" dt="2024-07-25T09:37:13.104" v="3527"/>
          <ac:spMkLst>
            <pc:docMk/>
            <pc:sldMk cId="4039308800" sldId="358"/>
            <ac:spMk id="16389" creationId="{00000000-0000-0000-0000-000000000000}"/>
          </ac:spMkLst>
        </pc:spChg>
        <pc:spChg chg="mod ord">
          <ac:chgData name="Tasuku HIRAISHI" userId="b174a05e3d3682ba" providerId="LiveId" clId="{8A574193-9E12-4803-B616-9B696D552CE1}" dt="2024-07-25T09:37:13.104" v="3529"/>
          <ac:spMkLst>
            <pc:docMk/>
            <pc:sldMk cId="4039308800" sldId="358"/>
            <ac:spMk id="16391" creationId="{00000000-0000-0000-0000-000000000000}"/>
          </ac:spMkLst>
        </pc:spChg>
      </pc:sldChg>
      <pc:sldChg chg="delSp modSp add mod modTransition">
        <pc:chgData name="Tasuku HIRAISHI" userId="b174a05e3d3682ba" providerId="LiveId" clId="{8A574193-9E12-4803-B616-9B696D552CE1}" dt="2024-07-25T09:37:13.123" v="3566"/>
        <pc:sldMkLst>
          <pc:docMk/>
          <pc:sldMk cId="3296753091" sldId="359"/>
        </pc:sldMkLst>
        <pc:spChg chg="mod ord">
          <ac:chgData name="Tasuku HIRAISHI" userId="b174a05e3d3682ba" providerId="LiveId" clId="{8A574193-9E12-4803-B616-9B696D552CE1}" dt="2024-07-25T09:37:13.116" v="3557"/>
          <ac:spMkLst>
            <pc:docMk/>
            <pc:sldMk cId="3296753091" sldId="359"/>
            <ac:spMk id="7" creationId="{00000000-0000-0000-0000-000000000000}"/>
          </ac:spMkLst>
        </pc:spChg>
        <pc:spChg chg="mod ord">
          <ac:chgData name="Tasuku HIRAISHI" userId="b174a05e3d3682ba" providerId="LiveId" clId="{8A574193-9E12-4803-B616-9B696D552CE1}" dt="2024-07-25T09:37:13.117" v="3559"/>
          <ac:spMkLst>
            <pc:docMk/>
            <pc:sldMk cId="3296753091" sldId="359"/>
            <ac:spMk id="8" creationId="{00000000-0000-0000-0000-000000000000}"/>
          </ac:spMkLst>
        </pc:spChg>
        <pc:spChg chg="del">
          <ac:chgData name="Tasuku HIRAISHI" userId="b174a05e3d3682ba" providerId="LiveId" clId="{8A574193-9E12-4803-B616-9B696D552CE1}" dt="2024-07-25T09:37:13.112" v="3544"/>
          <ac:spMkLst>
            <pc:docMk/>
            <pc:sldMk cId="3296753091" sldId="359"/>
            <ac:spMk id="10" creationId="{00000000-0000-0000-0000-000000000000}"/>
          </ac:spMkLst>
        </pc:spChg>
        <pc:spChg chg="mod ord">
          <ac:chgData name="Tasuku HIRAISHI" userId="b174a05e3d3682ba" providerId="LiveId" clId="{8A574193-9E12-4803-B616-9B696D552CE1}" dt="2024-07-25T09:37:13.117" v="3561"/>
          <ac:spMkLst>
            <pc:docMk/>
            <pc:sldMk cId="3296753091" sldId="359"/>
            <ac:spMk id="11" creationId="{00000000-0000-0000-0000-000000000000}"/>
          </ac:spMkLst>
        </pc:spChg>
        <pc:spChg chg="mod ord">
          <ac:chgData name="Tasuku HIRAISHI" userId="b174a05e3d3682ba" providerId="LiveId" clId="{8A574193-9E12-4803-B616-9B696D552CE1}" dt="2024-07-25T09:37:13.117" v="3563"/>
          <ac:spMkLst>
            <pc:docMk/>
            <pc:sldMk cId="3296753091" sldId="359"/>
            <ac:spMk id="12" creationId="{00000000-0000-0000-0000-000000000000}"/>
          </ac:spMkLst>
        </pc:spChg>
        <pc:spChg chg="mod ord">
          <ac:chgData name="Tasuku HIRAISHI" userId="b174a05e3d3682ba" providerId="LiveId" clId="{8A574193-9E12-4803-B616-9B696D552CE1}" dt="2024-07-25T09:37:13.115" v="3547"/>
          <ac:spMkLst>
            <pc:docMk/>
            <pc:sldMk cId="3296753091" sldId="359"/>
            <ac:spMk id="16385" creationId="{00000000-0000-0000-0000-000000000000}"/>
          </ac:spMkLst>
        </pc:spChg>
        <pc:spChg chg="mod ord">
          <ac:chgData name="Tasuku HIRAISHI" userId="b174a05e3d3682ba" providerId="LiveId" clId="{8A574193-9E12-4803-B616-9B696D552CE1}" dt="2024-07-25T09:37:13.115" v="3549"/>
          <ac:spMkLst>
            <pc:docMk/>
            <pc:sldMk cId="3296753091" sldId="359"/>
            <ac:spMk id="16386" creationId="{00000000-0000-0000-0000-000000000000}"/>
          </ac:spMkLst>
        </pc:spChg>
        <pc:spChg chg="mod ord">
          <ac:chgData name="Tasuku HIRAISHI" userId="b174a05e3d3682ba" providerId="LiveId" clId="{8A574193-9E12-4803-B616-9B696D552CE1}" dt="2024-07-25T09:37:13.116" v="3551"/>
          <ac:spMkLst>
            <pc:docMk/>
            <pc:sldMk cId="3296753091" sldId="359"/>
            <ac:spMk id="16387" creationId="{00000000-0000-0000-0000-000000000000}"/>
          </ac:spMkLst>
        </pc:spChg>
        <pc:spChg chg="mod ord">
          <ac:chgData name="Tasuku HIRAISHI" userId="b174a05e3d3682ba" providerId="LiveId" clId="{8A574193-9E12-4803-B616-9B696D552CE1}" dt="2024-07-25T09:37:13.116" v="3553"/>
          <ac:spMkLst>
            <pc:docMk/>
            <pc:sldMk cId="3296753091" sldId="359"/>
            <ac:spMk id="16389" creationId="{00000000-0000-0000-0000-000000000000}"/>
          </ac:spMkLst>
        </pc:spChg>
        <pc:spChg chg="mod ord">
          <ac:chgData name="Tasuku HIRAISHI" userId="b174a05e3d3682ba" providerId="LiveId" clId="{8A574193-9E12-4803-B616-9B696D552CE1}" dt="2024-07-25T09:37:13.116" v="3555"/>
          <ac:spMkLst>
            <pc:docMk/>
            <pc:sldMk cId="3296753091" sldId="359"/>
            <ac:spMk id="16391" creationId="{00000000-0000-0000-0000-000000000000}"/>
          </ac:spMkLst>
        </pc:spChg>
      </pc:sldChg>
      <pc:sldChg chg="delSp modSp add mod modTransition">
        <pc:chgData name="Tasuku HIRAISHI" userId="b174a05e3d3682ba" providerId="LiveId" clId="{8A574193-9E12-4803-B616-9B696D552CE1}" dt="2024-07-25T09:37:13.136" v="3588"/>
        <pc:sldMkLst>
          <pc:docMk/>
          <pc:sldMk cId="2655435486" sldId="360"/>
        </pc:sldMkLst>
        <pc:spChg chg="mod ord">
          <ac:chgData name="Tasuku HIRAISHI" userId="b174a05e3d3682ba" providerId="LiveId" clId="{8A574193-9E12-4803-B616-9B696D552CE1}" dt="2024-07-25T09:37:13.130" v="3581"/>
          <ac:spMkLst>
            <pc:docMk/>
            <pc:sldMk cId="2655435486" sldId="360"/>
            <ac:spMk id="7" creationId="{00000000-0000-0000-0000-000000000000}"/>
          </ac:spMkLst>
        </pc:spChg>
        <pc:spChg chg="mod ord">
          <ac:chgData name="Tasuku HIRAISHI" userId="b174a05e3d3682ba" providerId="LiveId" clId="{8A574193-9E12-4803-B616-9B696D552CE1}" dt="2024-07-25T09:37:13.130" v="3583"/>
          <ac:spMkLst>
            <pc:docMk/>
            <pc:sldMk cId="2655435486" sldId="360"/>
            <ac:spMk id="8" creationId="{00000000-0000-0000-0000-000000000000}"/>
          </ac:spMkLst>
        </pc:spChg>
        <pc:spChg chg="del">
          <ac:chgData name="Tasuku HIRAISHI" userId="b174a05e3d3682ba" providerId="LiveId" clId="{8A574193-9E12-4803-B616-9B696D552CE1}" dt="2024-07-25T09:37:13.124" v="3568"/>
          <ac:spMkLst>
            <pc:docMk/>
            <pc:sldMk cId="2655435486" sldId="360"/>
            <ac:spMk id="11" creationId="{00000000-0000-0000-0000-000000000000}"/>
          </ac:spMkLst>
        </pc:spChg>
        <pc:spChg chg="mod ord">
          <ac:chgData name="Tasuku HIRAISHI" userId="b174a05e3d3682ba" providerId="LiveId" clId="{8A574193-9E12-4803-B616-9B696D552CE1}" dt="2024-07-25T09:37:13.130" v="3585"/>
          <ac:spMkLst>
            <pc:docMk/>
            <pc:sldMk cId="2655435486" sldId="360"/>
            <ac:spMk id="12" creationId="{00000000-0000-0000-0000-000000000000}"/>
          </ac:spMkLst>
        </pc:spChg>
        <pc:spChg chg="mod ord">
          <ac:chgData name="Tasuku HIRAISHI" userId="b174a05e3d3682ba" providerId="LiveId" clId="{8A574193-9E12-4803-B616-9B696D552CE1}" dt="2024-07-25T09:37:13.128" v="3571"/>
          <ac:spMkLst>
            <pc:docMk/>
            <pc:sldMk cId="2655435486" sldId="360"/>
            <ac:spMk id="16385" creationId="{00000000-0000-0000-0000-000000000000}"/>
          </ac:spMkLst>
        </pc:spChg>
        <pc:spChg chg="mod ord">
          <ac:chgData name="Tasuku HIRAISHI" userId="b174a05e3d3682ba" providerId="LiveId" clId="{8A574193-9E12-4803-B616-9B696D552CE1}" dt="2024-07-25T09:37:13.129" v="3573"/>
          <ac:spMkLst>
            <pc:docMk/>
            <pc:sldMk cId="2655435486" sldId="360"/>
            <ac:spMk id="16386" creationId="{00000000-0000-0000-0000-000000000000}"/>
          </ac:spMkLst>
        </pc:spChg>
        <pc:spChg chg="mod ord">
          <ac:chgData name="Tasuku HIRAISHI" userId="b174a05e3d3682ba" providerId="LiveId" clId="{8A574193-9E12-4803-B616-9B696D552CE1}" dt="2024-07-25T09:37:13.129" v="3575"/>
          <ac:spMkLst>
            <pc:docMk/>
            <pc:sldMk cId="2655435486" sldId="360"/>
            <ac:spMk id="16387" creationId="{00000000-0000-0000-0000-000000000000}"/>
          </ac:spMkLst>
        </pc:spChg>
        <pc:spChg chg="mod ord">
          <ac:chgData name="Tasuku HIRAISHI" userId="b174a05e3d3682ba" providerId="LiveId" clId="{8A574193-9E12-4803-B616-9B696D552CE1}" dt="2024-07-25T09:37:13.129" v="3577"/>
          <ac:spMkLst>
            <pc:docMk/>
            <pc:sldMk cId="2655435486" sldId="360"/>
            <ac:spMk id="16389" creationId="{00000000-0000-0000-0000-000000000000}"/>
          </ac:spMkLst>
        </pc:spChg>
        <pc:spChg chg="mod ord">
          <ac:chgData name="Tasuku HIRAISHI" userId="b174a05e3d3682ba" providerId="LiveId" clId="{8A574193-9E12-4803-B616-9B696D552CE1}" dt="2024-07-25T09:37:13.130" v="3579"/>
          <ac:spMkLst>
            <pc:docMk/>
            <pc:sldMk cId="2655435486" sldId="360"/>
            <ac:spMk id="16391" creationId="{00000000-0000-0000-0000-000000000000}"/>
          </ac:spMkLst>
        </pc:spChg>
      </pc:sldChg>
      <pc:sldChg chg="delSp modSp add mod modTransition">
        <pc:chgData name="Tasuku HIRAISHI" userId="b174a05e3d3682ba" providerId="LiveId" clId="{8A574193-9E12-4803-B616-9B696D552CE1}" dt="2024-07-25T09:37:13.147" v="3607"/>
        <pc:sldMkLst>
          <pc:docMk/>
          <pc:sldMk cId="3910668679" sldId="361"/>
        </pc:sldMkLst>
        <pc:spChg chg="mod ord">
          <ac:chgData name="Tasuku HIRAISHI" userId="b174a05e3d3682ba" providerId="LiveId" clId="{8A574193-9E12-4803-B616-9B696D552CE1}" dt="2024-07-25T09:37:13.143" v="3603"/>
          <ac:spMkLst>
            <pc:docMk/>
            <pc:sldMk cId="3910668679" sldId="361"/>
            <ac:spMk id="7" creationId="{00000000-0000-0000-0000-000000000000}"/>
          </ac:spMkLst>
        </pc:spChg>
        <pc:spChg chg="mod ord">
          <ac:chgData name="Tasuku HIRAISHI" userId="b174a05e3d3682ba" providerId="LiveId" clId="{8A574193-9E12-4803-B616-9B696D552CE1}" dt="2024-07-25T09:37:13.144" v="3605"/>
          <ac:spMkLst>
            <pc:docMk/>
            <pc:sldMk cId="3910668679" sldId="361"/>
            <ac:spMk id="8" creationId="{00000000-0000-0000-0000-000000000000}"/>
          </ac:spMkLst>
        </pc:spChg>
        <pc:spChg chg="del">
          <ac:chgData name="Tasuku HIRAISHI" userId="b174a05e3d3682ba" providerId="LiveId" clId="{8A574193-9E12-4803-B616-9B696D552CE1}" dt="2024-07-25T09:37:13.136" v="3590"/>
          <ac:spMkLst>
            <pc:docMk/>
            <pc:sldMk cId="3910668679" sldId="361"/>
            <ac:spMk id="12" creationId="{00000000-0000-0000-0000-000000000000}"/>
          </ac:spMkLst>
        </pc:spChg>
        <pc:spChg chg="mod ord">
          <ac:chgData name="Tasuku HIRAISHI" userId="b174a05e3d3682ba" providerId="LiveId" clId="{8A574193-9E12-4803-B616-9B696D552CE1}" dt="2024-07-25T09:37:13.142" v="3593"/>
          <ac:spMkLst>
            <pc:docMk/>
            <pc:sldMk cId="3910668679" sldId="361"/>
            <ac:spMk id="16385" creationId="{00000000-0000-0000-0000-000000000000}"/>
          </ac:spMkLst>
        </pc:spChg>
        <pc:spChg chg="mod ord">
          <ac:chgData name="Tasuku HIRAISHI" userId="b174a05e3d3682ba" providerId="LiveId" clId="{8A574193-9E12-4803-B616-9B696D552CE1}" dt="2024-07-25T09:37:13.142" v="3595"/>
          <ac:spMkLst>
            <pc:docMk/>
            <pc:sldMk cId="3910668679" sldId="361"/>
            <ac:spMk id="16386" creationId="{00000000-0000-0000-0000-000000000000}"/>
          </ac:spMkLst>
        </pc:spChg>
        <pc:spChg chg="mod ord">
          <ac:chgData name="Tasuku HIRAISHI" userId="b174a05e3d3682ba" providerId="LiveId" clId="{8A574193-9E12-4803-B616-9B696D552CE1}" dt="2024-07-25T09:37:13.143" v="3597"/>
          <ac:spMkLst>
            <pc:docMk/>
            <pc:sldMk cId="3910668679" sldId="361"/>
            <ac:spMk id="16387" creationId="{00000000-0000-0000-0000-000000000000}"/>
          </ac:spMkLst>
        </pc:spChg>
        <pc:spChg chg="mod ord">
          <ac:chgData name="Tasuku HIRAISHI" userId="b174a05e3d3682ba" providerId="LiveId" clId="{8A574193-9E12-4803-B616-9B696D552CE1}" dt="2024-07-25T09:37:13.143" v="3599"/>
          <ac:spMkLst>
            <pc:docMk/>
            <pc:sldMk cId="3910668679" sldId="361"/>
            <ac:spMk id="16389" creationId="{00000000-0000-0000-0000-000000000000}"/>
          </ac:spMkLst>
        </pc:spChg>
        <pc:spChg chg="mod ord">
          <ac:chgData name="Tasuku HIRAISHI" userId="b174a05e3d3682ba" providerId="LiveId" clId="{8A574193-9E12-4803-B616-9B696D552CE1}" dt="2024-07-25T09:37:13.143" v="3601"/>
          <ac:spMkLst>
            <pc:docMk/>
            <pc:sldMk cId="3910668679" sldId="361"/>
            <ac:spMk id="16391" creationId="{00000000-0000-0000-0000-000000000000}"/>
          </ac:spMkLst>
        </pc:spChg>
      </pc:sldChg>
      <pc:sldChg chg="add del modAnim">
        <pc:chgData name="Tasuku HIRAISHI" userId="b174a05e3d3682ba" providerId="LiveId" clId="{8A574193-9E12-4803-B616-9B696D552CE1}" dt="2024-07-25T09:37:13.199" v="3678" actId="2696"/>
        <pc:sldMkLst>
          <pc:docMk/>
          <pc:sldMk cId="4142150273" sldId="362"/>
        </pc:sldMkLst>
      </pc:sldChg>
      <pc:sldChg chg="delSp modSp add mod modTransition">
        <pc:chgData name="Tasuku HIRAISHI" userId="b174a05e3d3682ba" providerId="LiveId" clId="{8A574193-9E12-4803-B616-9B696D552CE1}" dt="2024-07-25T09:37:13.175" v="3644"/>
        <pc:sldMkLst>
          <pc:docMk/>
          <pc:sldMk cId="2590096915" sldId="363"/>
        </pc:sldMkLst>
        <pc:spChg chg="mod ord">
          <ac:chgData name="Tasuku HIRAISHI" userId="b174a05e3d3682ba" providerId="LiveId" clId="{8A574193-9E12-4803-B616-9B696D552CE1}" dt="2024-07-25T09:37:13.168" v="3635"/>
          <ac:spMkLst>
            <pc:docMk/>
            <pc:sldMk cId="2590096915" sldId="363"/>
            <ac:spMk id="4" creationId="{00000000-0000-0000-0000-000000000000}"/>
          </ac:spMkLst>
        </pc:spChg>
        <pc:spChg chg="del">
          <ac:chgData name="Tasuku HIRAISHI" userId="b174a05e3d3682ba" providerId="LiveId" clId="{8A574193-9E12-4803-B616-9B696D552CE1}" dt="2024-07-25T09:37:13.164" v="3630"/>
          <ac:spMkLst>
            <pc:docMk/>
            <pc:sldMk cId="2590096915" sldId="363"/>
            <ac:spMk id="5" creationId="{00000000-0000-0000-0000-000000000000}"/>
          </ac:spMkLst>
        </pc:spChg>
        <pc:spChg chg="mod ord">
          <ac:chgData name="Tasuku HIRAISHI" userId="b174a05e3d3682ba" providerId="LiveId" clId="{8A574193-9E12-4803-B616-9B696D552CE1}" dt="2024-07-25T09:37:13.168" v="3637"/>
          <ac:spMkLst>
            <pc:docMk/>
            <pc:sldMk cId="2590096915" sldId="363"/>
            <ac:spMk id="6" creationId="{00000000-0000-0000-0000-000000000000}"/>
          </ac:spMkLst>
        </pc:spChg>
        <pc:spChg chg="mod ord">
          <ac:chgData name="Tasuku HIRAISHI" userId="b174a05e3d3682ba" providerId="LiveId" clId="{8A574193-9E12-4803-B616-9B696D552CE1}" dt="2024-07-25T09:37:13.168" v="3639"/>
          <ac:spMkLst>
            <pc:docMk/>
            <pc:sldMk cId="2590096915" sldId="363"/>
            <ac:spMk id="7" creationId="{00000000-0000-0000-0000-000000000000}"/>
          </ac:spMkLst>
        </pc:spChg>
        <pc:spChg chg="mod ord">
          <ac:chgData name="Tasuku HIRAISHI" userId="b174a05e3d3682ba" providerId="LiveId" clId="{8A574193-9E12-4803-B616-9B696D552CE1}" dt="2024-07-25T09:37:13.168" v="3641"/>
          <ac:spMkLst>
            <pc:docMk/>
            <pc:sldMk cId="2590096915" sldId="363"/>
            <ac:spMk id="8" creationId="{00000000-0000-0000-0000-000000000000}"/>
          </ac:spMkLst>
        </pc:spChg>
        <pc:spChg chg="mod ord">
          <ac:chgData name="Tasuku HIRAISHI" userId="b174a05e3d3682ba" providerId="LiveId" clId="{8A574193-9E12-4803-B616-9B696D552CE1}" dt="2024-07-25T09:37:13.168" v="3633"/>
          <ac:spMkLst>
            <pc:docMk/>
            <pc:sldMk cId="2590096915" sldId="363"/>
            <ac:spMk id="17409" creationId="{00000000-0000-0000-0000-000000000000}"/>
          </ac:spMkLst>
        </pc:spChg>
      </pc:sldChg>
      <pc:sldChg chg="delSp modSp add mod modTransition">
        <pc:chgData name="Tasuku HIRAISHI" userId="b174a05e3d3682ba" providerId="LiveId" clId="{8A574193-9E12-4803-B616-9B696D552CE1}" dt="2024-07-25T09:37:13.184" v="3658"/>
        <pc:sldMkLst>
          <pc:docMk/>
          <pc:sldMk cId="1163595549" sldId="364"/>
        </pc:sldMkLst>
        <pc:spChg chg="mod ord">
          <ac:chgData name="Tasuku HIRAISHI" userId="b174a05e3d3682ba" providerId="LiveId" clId="{8A574193-9E12-4803-B616-9B696D552CE1}" dt="2024-07-25T09:37:13.179" v="3651"/>
          <ac:spMkLst>
            <pc:docMk/>
            <pc:sldMk cId="1163595549" sldId="364"/>
            <ac:spMk id="4" creationId="{00000000-0000-0000-0000-000000000000}"/>
          </ac:spMkLst>
        </pc:spChg>
        <pc:spChg chg="del">
          <ac:chgData name="Tasuku HIRAISHI" userId="b174a05e3d3682ba" providerId="LiveId" clId="{8A574193-9E12-4803-B616-9B696D552CE1}" dt="2024-07-25T09:37:13.175" v="3646"/>
          <ac:spMkLst>
            <pc:docMk/>
            <pc:sldMk cId="1163595549" sldId="364"/>
            <ac:spMk id="6" creationId="{00000000-0000-0000-0000-000000000000}"/>
          </ac:spMkLst>
        </pc:spChg>
        <pc:spChg chg="mod ord">
          <ac:chgData name="Tasuku HIRAISHI" userId="b174a05e3d3682ba" providerId="LiveId" clId="{8A574193-9E12-4803-B616-9B696D552CE1}" dt="2024-07-25T09:37:13.179" v="3653"/>
          <ac:spMkLst>
            <pc:docMk/>
            <pc:sldMk cId="1163595549" sldId="364"/>
            <ac:spMk id="7" creationId="{00000000-0000-0000-0000-000000000000}"/>
          </ac:spMkLst>
        </pc:spChg>
        <pc:spChg chg="mod ord">
          <ac:chgData name="Tasuku HIRAISHI" userId="b174a05e3d3682ba" providerId="LiveId" clId="{8A574193-9E12-4803-B616-9B696D552CE1}" dt="2024-07-25T09:37:13.180" v="3655"/>
          <ac:spMkLst>
            <pc:docMk/>
            <pc:sldMk cId="1163595549" sldId="364"/>
            <ac:spMk id="8" creationId="{00000000-0000-0000-0000-000000000000}"/>
          </ac:spMkLst>
        </pc:spChg>
        <pc:spChg chg="mod ord">
          <ac:chgData name="Tasuku HIRAISHI" userId="b174a05e3d3682ba" providerId="LiveId" clId="{8A574193-9E12-4803-B616-9B696D552CE1}" dt="2024-07-25T09:37:13.179" v="3649"/>
          <ac:spMkLst>
            <pc:docMk/>
            <pc:sldMk cId="1163595549" sldId="364"/>
            <ac:spMk id="17409" creationId="{00000000-0000-0000-0000-000000000000}"/>
          </ac:spMkLst>
        </pc:spChg>
      </pc:sldChg>
      <pc:sldChg chg="delSp modSp add mod modTransition">
        <pc:chgData name="Tasuku HIRAISHI" userId="b174a05e3d3682ba" providerId="LiveId" clId="{8A574193-9E12-4803-B616-9B696D552CE1}" dt="2024-07-25T09:37:13.193" v="3670"/>
        <pc:sldMkLst>
          <pc:docMk/>
          <pc:sldMk cId="1516764739" sldId="365"/>
        </pc:sldMkLst>
        <pc:spChg chg="mod ord">
          <ac:chgData name="Tasuku HIRAISHI" userId="b174a05e3d3682ba" providerId="LiveId" clId="{8A574193-9E12-4803-B616-9B696D552CE1}" dt="2024-07-25T09:37:13.188" v="3665"/>
          <ac:spMkLst>
            <pc:docMk/>
            <pc:sldMk cId="1516764739" sldId="365"/>
            <ac:spMk id="4" creationId="{00000000-0000-0000-0000-000000000000}"/>
          </ac:spMkLst>
        </pc:spChg>
        <pc:spChg chg="del">
          <ac:chgData name="Tasuku HIRAISHI" userId="b174a05e3d3682ba" providerId="LiveId" clId="{8A574193-9E12-4803-B616-9B696D552CE1}" dt="2024-07-25T09:37:13.185" v="3660"/>
          <ac:spMkLst>
            <pc:docMk/>
            <pc:sldMk cId="1516764739" sldId="365"/>
            <ac:spMk id="7" creationId="{00000000-0000-0000-0000-000000000000}"/>
          </ac:spMkLst>
        </pc:spChg>
        <pc:spChg chg="mod ord">
          <ac:chgData name="Tasuku HIRAISHI" userId="b174a05e3d3682ba" providerId="LiveId" clId="{8A574193-9E12-4803-B616-9B696D552CE1}" dt="2024-07-25T09:37:13.188" v="3667"/>
          <ac:spMkLst>
            <pc:docMk/>
            <pc:sldMk cId="1516764739" sldId="365"/>
            <ac:spMk id="8" creationId="{00000000-0000-0000-0000-000000000000}"/>
          </ac:spMkLst>
        </pc:spChg>
        <pc:spChg chg="mod ord">
          <ac:chgData name="Tasuku HIRAISHI" userId="b174a05e3d3682ba" providerId="LiveId" clId="{8A574193-9E12-4803-B616-9B696D552CE1}" dt="2024-07-25T09:37:13.188" v="3663"/>
          <ac:spMkLst>
            <pc:docMk/>
            <pc:sldMk cId="1516764739" sldId="365"/>
            <ac:spMk id="17409" creationId="{00000000-0000-0000-0000-000000000000}"/>
          </ac:spMkLst>
        </pc:spChg>
      </pc:sldChg>
      <pc:sldChg chg="delSp modSp add mod modTransition">
        <pc:chgData name="Tasuku HIRAISHI" userId="b174a05e3d3682ba" providerId="LiveId" clId="{8A574193-9E12-4803-B616-9B696D552CE1}" dt="2024-07-25T09:37:13.200" v="3679"/>
        <pc:sldMkLst>
          <pc:docMk/>
          <pc:sldMk cId="561749739" sldId="366"/>
        </pc:sldMkLst>
        <pc:spChg chg="mod ord">
          <ac:chgData name="Tasuku HIRAISHI" userId="b174a05e3d3682ba" providerId="LiveId" clId="{8A574193-9E12-4803-B616-9B696D552CE1}" dt="2024-07-25T09:37:13.196" v="3677"/>
          <ac:spMkLst>
            <pc:docMk/>
            <pc:sldMk cId="561749739" sldId="366"/>
            <ac:spMk id="4" creationId="{00000000-0000-0000-0000-000000000000}"/>
          </ac:spMkLst>
        </pc:spChg>
        <pc:spChg chg="del">
          <ac:chgData name="Tasuku HIRAISHI" userId="b174a05e3d3682ba" providerId="LiveId" clId="{8A574193-9E12-4803-B616-9B696D552CE1}" dt="2024-07-25T09:37:13.194" v="3672"/>
          <ac:spMkLst>
            <pc:docMk/>
            <pc:sldMk cId="561749739" sldId="366"/>
            <ac:spMk id="8" creationId="{00000000-0000-0000-0000-000000000000}"/>
          </ac:spMkLst>
        </pc:spChg>
        <pc:spChg chg="mod ord">
          <ac:chgData name="Tasuku HIRAISHI" userId="b174a05e3d3682ba" providerId="LiveId" clId="{8A574193-9E12-4803-B616-9B696D552CE1}" dt="2024-07-25T09:37:13.196" v="3675"/>
          <ac:spMkLst>
            <pc:docMk/>
            <pc:sldMk cId="561749739" sldId="366"/>
            <ac:spMk id="17409" creationId="{00000000-0000-0000-0000-000000000000}"/>
          </ac:spMkLst>
        </pc:spChg>
      </pc:sldChg>
      <pc:sldChg chg="add del modAnim">
        <pc:chgData name="Tasuku HIRAISHI" userId="b174a05e3d3682ba" providerId="LiveId" clId="{8A574193-9E12-4803-B616-9B696D552CE1}" dt="2024-07-25T09:37:14.232" v="4662" actId="2696"/>
        <pc:sldMkLst>
          <pc:docMk/>
          <pc:sldMk cId="2561792014" sldId="367"/>
        </pc:sldMkLst>
      </pc:sldChg>
      <pc:sldChg chg="modSp add mod modTransition">
        <pc:chgData name="Tasuku HIRAISHI" userId="b174a05e3d3682ba" providerId="LiveId" clId="{8A574193-9E12-4803-B616-9B696D552CE1}" dt="2024-07-25T09:37:13.416" v="3961"/>
        <pc:sldMkLst>
          <pc:docMk/>
          <pc:sldMk cId="1885994692" sldId="368"/>
        </pc:sldMkLst>
        <pc:spChg chg="mod ord">
          <ac:chgData name="Tasuku HIRAISHI" userId="b174a05e3d3682ba" providerId="LiveId" clId="{8A574193-9E12-4803-B616-9B696D552CE1}" dt="2024-07-25T09:37:13.409" v="3950"/>
          <ac:spMkLst>
            <pc:docMk/>
            <pc:sldMk cId="1885994692" sldId="368"/>
            <ac:spMk id="2" creationId="{00000000-0000-0000-0000-000000000000}"/>
          </ac:spMkLst>
        </pc:spChg>
        <pc:spChg chg="mod ord">
          <ac:chgData name="Tasuku HIRAISHI" userId="b174a05e3d3682ba" providerId="LiveId" clId="{8A574193-9E12-4803-B616-9B696D552CE1}" dt="2024-07-25T09:37:13.410" v="3952"/>
          <ac:spMkLst>
            <pc:docMk/>
            <pc:sldMk cId="1885994692" sldId="368"/>
            <ac:spMk id="3" creationId="{00000000-0000-0000-0000-000000000000}"/>
          </ac:spMkLst>
        </pc:spChg>
        <pc:spChg chg="mod ord">
          <ac:chgData name="Tasuku HIRAISHI" userId="b174a05e3d3682ba" providerId="LiveId" clId="{8A574193-9E12-4803-B616-9B696D552CE1}" dt="2024-07-25T09:37:13.410" v="3954"/>
          <ac:spMkLst>
            <pc:docMk/>
            <pc:sldMk cId="1885994692" sldId="368"/>
            <ac:spMk id="4" creationId="{00000000-0000-0000-0000-000000000000}"/>
          </ac:spMkLst>
        </pc:spChg>
        <pc:spChg chg="mod ord">
          <ac:chgData name="Tasuku HIRAISHI" userId="b174a05e3d3682ba" providerId="LiveId" clId="{8A574193-9E12-4803-B616-9B696D552CE1}" dt="2024-07-25T09:37:13.410" v="3956"/>
          <ac:spMkLst>
            <pc:docMk/>
            <pc:sldMk cId="1885994692" sldId="368"/>
            <ac:spMk id="5" creationId="{00000000-0000-0000-0000-000000000000}"/>
          </ac:spMkLst>
        </pc:spChg>
        <pc:spChg chg="mod ord">
          <ac:chgData name="Tasuku HIRAISHI" userId="b174a05e3d3682ba" providerId="LiveId" clId="{8A574193-9E12-4803-B616-9B696D552CE1}" dt="2024-07-25T09:37:13.411" v="3958"/>
          <ac:spMkLst>
            <pc:docMk/>
            <pc:sldMk cId="1885994692" sldId="368"/>
            <ac:spMk id="6" creationId="{00000000-0000-0000-0000-000000000000}"/>
          </ac:spMkLst>
        </pc:spChg>
      </pc:sldChg>
      <pc:sldChg chg="modSp add mod modTransition">
        <pc:chgData name="Tasuku HIRAISHI" userId="b174a05e3d3682ba" providerId="LiveId" clId="{8A574193-9E12-4803-B616-9B696D552CE1}" dt="2024-07-25T09:37:13.572" v="4170"/>
        <pc:sldMkLst>
          <pc:docMk/>
          <pc:sldMk cId="3341669568" sldId="369"/>
        </pc:sldMkLst>
        <pc:spChg chg="mod ord">
          <ac:chgData name="Tasuku HIRAISHI" userId="b174a05e3d3682ba" providerId="LiveId" clId="{8A574193-9E12-4803-B616-9B696D552CE1}" dt="2024-07-25T09:37:13.564" v="4159"/>
          <ac:spMkLst>
            <pc:docMk/>
            <pc:sldMk cId="3341669568" sldId="369"/>
            <ac:spMk id="2" creationId="{00000000-0000-0000-0000-000000000000}"/>
          </ac:spMkLst>
        </pc:spChg>
        <pc:spChg chg="mod ord">
          <ac:chgData name="Tasuku HIRAISHI" userId="b174a05e3d3682ba" providerId="LiveId" clId="{8A574193-9E12-4803-B616-9B696D552CE1}" dt="2024-07-25T09:37:13.564" v="4161"/>
          <ac:spMkLst>
            <pc:docMk/>
            <pc:sldMk cId="3341669568" sldId="369"/>
            <ac:spMk id="3" creationId="{00000000-0000-0000-0000-000000000000}"/>
          </ac:spMkLst>
        </pc:spChg>
        <pc:spChg chg="mod ord">
          <ac:chgData name="Tasuku HIRAISHI" userId="b174a05e3d3682ba" providerId="LiveId" clId="{8A574193-9E12-4803-B616-9B696D552CE1}" dt="2024-07-25T09:37:13.565" v="4163"/>
          <ac:spMkLst>
            <pc:docMk/>
            <pc:sldMk cId="3341669568" sldId="369"/>
            <ac:spMk id="4" creationId="{00000000-0000-0000-0000-000000000000}"/>
          </ac:spMkLst>
        </pc:spChg>
        <pc:spChg chg="mod ord">
          <ac:chgData name="Tasuku HIRAISHI" userId="b174a05e3d3682ba" providerId="LiveId" clId="{8A574193-9E12-4803-B616-9B696D552CE1}" dt="2024-07-25T09:37:13.565" v="4165"/>
          <ac:spMkLst>
            <pc:docMk/>
            <pc:sldMk cId="3341669568" sldId="369"/>
            <ac:spMk id="5" creationId="{00000000-0000-0000-0000-000000000000}"/>
          </ac:spMkLst>
        </pc:spChg>
        <pc:spChg chg="mod ord">
          <ac:chgData name="Tasuku HIRAISHI" userId="b174a05e3d3682ba" providerId="LiveId" clId="{8A574193-9E12-4803-B616-9B696D552CE1}" dt="2024-07-25T09:37:13.565" v="4167"/>
          <ac:spMkLst>
            <pc:docMk/>
            <pc:sldMk cId="3341669568" sldId="369"/>
            <ac:spMk id="6" creationId="{00000000-0000-0000-0000-000000000000}"/>
          </ac:spMkLst>
        </pc:spChg>
      </pc:sldChg>
      <pc:sldChg chg="modSp add mod modTransition">
        <pc:chgData name="Tasuku HIRAISHI" userId="b174a05e3d3682ba" providerId="LiveId" clId="{8A574193-9E12-4803-B616-9B696D552CE1}" dt="2024-07-25T09:37:14.222" v="4650"/>
        <pc:sldMkLst>
          <pc:docMk/>
          <pc:sldMk cId="4110931565" sldId="370"/>
        </pc:sldMkLst>
        <pc:spChg chg="mod ord">
          <ac:chgData name="Tasuku HIRAISHI" userId="b174a05e3d3682ba" providerId="LiveId" clId="{8A574193-9E12-4803-B616-9B696D552CE1}" dt="2024-07-25T09:37:14.214" v="4639"/>
          <ac:spMkLst>
            <pc:docMk/>
            <pc:sldMk cId="4110931565" sldId="370"/>
            <ac:spMk id="2" creationId="{00000000-0000-0000-0000-000000000000}"/>
          </ac:spMkLst>
        </pc:spChg>
        <pc:spChg chg="mod ord">
          <ac:chgData name="Tasuku HIRAISHI" userId="b174a05e3d3682ba" providerId="LiveId" clId="{8A574193-9E12-4803-B616-9B696D552CE1}" dt="2024-07-25T09:37:14.214" v="4641"/>
          <ac:spMkLst>
            <pc:docMk/>
            <pc:sldMk cId="4110931565" sldId="370"/>
            <ac:spMk id="3" creationId="{00000000-0000-0000-0000-000000000000}"/>
          </ac:spMkLst>
        </pc:spChg>
        <pc:spChg chg="mod ord">
          <ac:chgData name="Tasuku HIRAISHI" userId="b174a05e3d3682ba" providerId="LiveId" clId="{8A574193-9E12-4803-B616-9B696D552CE1}" dt="2024-07-25T09:37:14.215" v="4643"/>
          <ac:spMkLst>
            <pc:docMk/>
            <pc:sldMk cId="4110931565" sldId="370"/>
            <ac:spMk id="4" creationId="{00000000-0000-0000-0000-000000000000}"/>
          </ac:spMkLst>
        </pc:spChg>
        <pc:spChg chg="mod ord">
          <ac:chgData name="Tasuku HIRAISHI" userId="b174a05e3d3682ba" providerId="LiveId" clId="{8A574193-9E12-4803-B616-9B696D552CE1}" dt="2024-07-25T09:37:14.215" v="4645"/>
          <ac:spMkLst>
            <pc:docMk/>
            <pc:sldMk cId="4110931565" sldId="370"/>
            <ac:spMk id="5" creationId="{00000000-0000-0000-0000-000000000000}"/>
          </ac:spMkLst>
        </pc:spChg>
        <pc:spChg chg="mod ord">
          <ac:chgData name="Tasuku HIRAISHI" userId="b174a05e3d3682ba" providerId="LiveId" clId="{8A574193-9E12-4803-B616-9B696D552CE1}" dt="2024-07-25T09:37:14.215" v="4647"/>
          <ac:spMkLst>
            <pc:docMk/>
            <pc:sldMk cId="4110931565" sldId="370"/>
            <ac:spMk id="6" creationId="{00000000-0000-0000-0000-000000000000}"/>
          </ac:spMkLst>
        </pc:spChg>
      </pc:sldChg>
      <pc:sldChg chg="delSp modSp add mod modTransition">
        <pc:chgData name="Tasuku HIRAISHI" userId="b174a05e3d3682ba" providerId="LiveId" clId="{8A574193-9E12-4803-B616-9B696D552CE1}" dt="2024-07-25T09:37:14.233" v="4663"/>
        <pc:sldMkLst>
          <pc:docMk/>
          <pc:sldMk cId="361082953" sldId="371"/>
        </pc:sldMkLst>
        <pc:spChg chg="mod ord">
          <ac:chgData name="Tasuku HIRAISHI" userId="b174a05e3d3682ba" providerId="LiveId" clId="{8A574193-9E12-4803-B616-9B696D552CE1}" dt="2024-07-25T09:37:14.226" v="4655"/>
          <ac:spMkLst>
            <pc:docMk/>
            <pc:sldMk cId="361082953" sldId="371"/>
            <ac:spMk id="2" creationId="{00000000-0000-0000-0000-000000000000}"/>
          </ac:spMkLst>
        </pc:spChg>
        <pc:spChg chg="mod ord">
          <ac:chgData name="Tasuku HIRAISHI" userId="b174a05e3d3682ba" providerId="LiveId" clId="{8A574193-9E12-4803-B616-9B696D552CE1}" dt="2024-07-25T09:37:14.228" v="4657"/>
          <ac:spMkLst>
            <pc:docMk/>
            <pc:sldMk cId="361082953" sldId="371"/>
            <ac:spMk id="3" creationId="{00000000-0000-0000-0000-000000000000}"/>
          </ac:spMkLst>
        </pc:spChg>
        <pc:spChg chg="mod ord">
          <ac:chgData name="Tasuku HIRAISHI" userId="b174a05e3d3682ba" providerId="LiveId" clId="{8A574193-9E12-4803-B616-9B696D552CE1}" dt="2024-07-25T09:37:14.228" v="4659"/>
          <ac:spMkLst>
            <pc:docMk/>
            <pc:sldMk cId="361082953" sldId="371"/>
            <ac:spMk id="4" creationId="{00000000-0000-0000-0000-000000000000}"/>
          </ac:spMkLst>
        </pc:spChg>
        <pc:spChg chg="mod ord">
          <ac:chgData name="Tasuku HIRAISHI" userId="b174a05e3d3682ba" providerId="LiveId" clId="{8A574193-9E12-4803-B616-9B696D552CE1}" dt="2024-07-25T09:37:14.229" v="4661"/>
          <ac:spMkLst>
            <pc:docMk/>
            <pc:sldMk cId="361082953" sldId="371"/>
            <ac:spMk id="5" creationId="{00000000-0000-0000-0000-000000000000}"/>
          </ac:spMkLst>
        </pc:spChg>
        <pc:spChg chg="del">
          <ac:chgData name="Tasuku HIRAISHI" userId="b174a05e3d3682ba" providerId="LiveId" clId="{8A574193-9E12-4803-B616-9B696D552CE1}" dt="2024-07-25T09:37:14.223" v="4652"/>
          <ac:spMkLst>
            <pc:docMk/>
            <pc:sldMk cId="361082953" sldId="371"/>
            <ac:spMk id="6" creationId="{00000000-0000-0000-0000-000000000000}"/>
          </ac:spMkLst>
        </pc:spChg>
      </pc:sldChg>
      <pc:sldChg chg="modSp add mod modTransition modAnim">
        <pc:chgData name="Tasuku HIRAISHI" userId="b174a05e3d3682ba" providerId="LiveId" clId="{8A574193-9E12-4803-B616-9B696D552CE1}" dt="2024-07-25T09:37:19.611" v="5057"/>
        <pc:sldMkLst>
          <pc:docMk/>
          <pc:sldMk cId="960015442" sldId="372"/>
        </pc:sldMkLst>
        <pc:spChg chg="mod">
          <ac:chgData name="Tasuku HIRAISHI" userId="b174a05e3d3682ba" providerId="LiveId" clId="{8A574193-9E12-4803-B616-9B696D552CE1}" dt="2024-07-25T09:37:19.555" v="4989"/>
          <ac:spMkLst>
            <pc:docMk/>
            <pc:sldMk cId="960015442" sldId="372"/>
            <ac:spMk id="2" creationId="{00000000-0000-0000-0000-000000000000}"/>
          </ac:spMkLst>
        </pc:spChg>
        <pc:spChg chg="mod">
          <ac:chgData name="Tasuku HIRAISHI" userId="b174a05e3d3682ba" providerId="LiveId" clId="{8A574193-9E12-4803-B616-9B696D552CE1}" dt="2024-07-25T09:37:19.609" v="5052"/>
          <ac:spMkLst>
            <pc:docMk/>
            <pc:sldMk cId="960015442" sldId="372"/>
            <ac:spMk id="3" creationId="{00000000-0000-0000-0000-000000000000}"/>
          </ac:spMkLst>
        </pc:spChg>
        <pc:spChg chg="mod">
          <ac:chgData name="Tasuku HIRAISHI" userId="b174a05e3d3682ba" providerId="LiveId" clId="{8A574193-9E12-4803-B616-9B696D552CE1}" dt="2024-07-25T09:37:19.556" v="4993"/>
          <ac:spMkLst>
            <pc:docMk/>
            <pc:sldMk cId="960015442" sldId="372"/>
            <ac:spMk id="4" creationId="{00000000-0000-0000-0000-000000000000}"/>
          </ac:spMkLst>
        </pc:spChg>
        <pc:spChg chg="mod">
          <ac:chgData name="Tasuku HIRAISHI" userId="b174a05e3d3682ba" providerId="LiveId" clId="{8A574193-9E12-4803-B616-9B696D552CE1}" dt="2024-07-25T09:37:19.556" v="4995"/>
          <ac:spMkLst>
            <pc:docMk/>
            <pc:sldMk cId="960015442" sldId="372"/>
            <ac:spMk id="5" creationId="{00000000-0000-0000-0000-000000000000}"/>
          </ac:spMkLst>
        </pc:spChg>
        <pc:spChg chg="mod">
          <ac:chgData name="Tasuku HIRAISHI" userId="b174a05e3d3682ba" providerId="LiveId" clId="{8A574193-9E12-4803-B616-9B696D552CE1}" dt="2024-07-25T09:37:19.556" v="4997"/>
          <ac:spMkLst>
            <pc:docMk/>
            <pc:sldMk cId="960015442" sldId="372"/>
            <ac:spMk id="7" creationId="{00000000-0000-0000-0000-000000000000}"/>
          </ac:spMkLst>
        </pc:spChg>
      </pc:sldChg>
      <pc:sldChg chg="modSp add mod modTransition">
        <pc:chgData name="Tasuku HIRAISHI" userId="b174a05e3d3682ba" providerId="LiveId" clId="{8A574193-9E12-4803-B616-9B696D552CE1}" dt="2024-07-25T09:37:14.637" v="4987"/>
        <pc:sldMkLst>
          <pc:docMk/>
          <pc:sldMk cId="2934120295" sldId="373"/>
        </pc:sldMkLst>
        <pc:spChg chg="mod ord">
          <ac:chgData name="Tasuku HIRAISHI" userId="b174a05e3d3682ba" providerId="LiveId" clId="{8A574193-9E12-4803-B616-9B696D552CE1}" dt="2024-07-25T09:37:14.623" v="4976"/>
          <ac:spMkLst>
            <pc:docMk/>
            <pc:sldMk cId="2934120295" sldId="373"/>
            <ac:spMk id="2" creationId="{00000000-0000-0000-0000-000000000000}"/>
          </ac:spMkLst>
        </pc:spChg>
        <pc:spChg chg="mod ord">
          <ac:chgData name="Tasuku HIRAISHI" userId="b174a05e3d3682ba" providerId="LiveId" clId="{8A574193-9E12-4803-B616-9B696D552CE1}" dt="2024-07-25T09:37:14.624" v="4978"/>
          <ac:spMkLst>
            <pc:docMk/>
            <pc:sldMk cId="2934120295" sldId="373"/>
            <ac:spMk id="3" creationId="{00000000-0000-0000-0000-000000000000}"/>
          </ac:spMkLst>
        </pc:spChg>
        <pc:spChg chg="mod ord">
          <ac:chgData name="Tasuku HIRAISHI" userId="b174a05e3d3682ba" providerId="LiveId" clId="{8A574193-9E12-4803-B616-9B696D552CE1}" dt="2024-07-25T09:37:14.624" v="4980"/>
          <ac:spMkLst>
            <pc:docMk/>
            <pc:sldMk cId="2934120295" sldId="373"/>
            <ac:spMk id="4" creationId="{00000000-0000-0000-0000-000000000000}"/>
          </ac:spMkLst>
        </pc:spChg>
        <pc:spChg chg="mod ord">
          <ac:chgData name="Tasuku HIRAISHI" userId="b174a05e3d3682ba" providerId="LiveId" clId="{8A574193-9E12-4803-B616-9B696D552CE1}" dt="2024-07-25T09:37:14.625" v="4982"/>
          <ac:spMkLst>
            <pc:docMk/>
            <pc:sldMk cId="2934120295" sldId="373"/>
            <ac:spMk id="5" creationId="{00000000-0000-0000-0000-000000000000}"/>
          </ac:spMkLst>
        </pc:spChg>
        <pc:spChg chg="mod ord">
          <ac:chgData name="Tasuku HIRAISHI" userId="b174a05e3d3682ba" providerId="LiveId" clId="{8A574193-9E12-4803-B616-9B696D552CE1}" dt="2024-07-25T09:37:14.625" v="4984"/>
          <ac:spMkLst>
            <pc:docMk/>
            <pc:sldMk cId="2934120295" sldId="373"/>
            <ac:spMk id="7" creationId="{00000000-0000-0000-0000-000000000000}"/>
          </ac:spMkLst>
        </pc:spChg>
      </pc:sldChg>
      <pc:sldChg chg="add">
        <pc:chgData name="Tasuku HIRAISHI" userId="b174a05e3d3682ba" providerId="LiveId" clId="{8A574193-9E12-4803-B616-9B696D552CE1}" dt="2024-07-25T09:37:14.636" v="4986"/>
        <pc:sldMkLst>
          <pc:docMk/>
          <pc:sldMk cId="4070905119" sldId="374"/>
        </pc:sldMkLst>
      </pc:sldChg>
      <pc:sldChg chg="add del modAnim">
        <pc:chgData name="Tasuku HIRAISHI" userId="b174a05e3d3682ba" providerId="LiveId" clId="{8A574193-9E12-4803-B616-9B696D552CE1}" dt="2024-07-25T09:37:20.290" v="5676" actId="2696"/>
        <pc:sldMkLst>
          <pc:docMk/>
          <pc:sldMk cId="3210415185" sldId="375"/>
        </pc:sldMkLst>
      </pc:sldChg>
      <pc:sldChg chg="modSp add mod modTransition">
        <pc:chgData name="Tasuku HIRAISHI" userId="b174a05e3d3682ba" providerId="LiveId" clId="{8A574193-9E12-4803-B616-9B696D552CE1}" dt="2024-07-25T09:37:20.250" v="5642"/>
        <pc:sldMkLst>
          <pc:docMk/>
          <pc:sldMk cId="3303500895" sldId="376"/>
        </pc:sldMkLst>
        <pc:spChg chg="mod ord">
          <ac:chgData name="Tasuku HIRAISHI" userId="b174a05e3d3682ba" providerId="LiveId" clId="{8A574193-9E12-4803-B616-9B696D552CE1}" dt="2024-07-25T09:37:20.242" v="5631"/>
          <ac:spMkLst>
            <pc:docMk/>
            <pc:sldMk cId="3303500895" sldId="376"/>
            <ac:spMk id="2" creationId="{00000000-0000-0000-0000-000000000000}"/>
          </ac:spMkLst>
        </pc:spChg>
        <pc:spChg chg="mod ord">
          <ac:chgData name="Tasuku HIRAISHI" userId="b174a05e3d3682ba" providerId="LiveId" clId="{8A574193-9E12-4803-B616-9B696D552CE1}" dt="2024-07-25T09:37:20.244" v="5633"/>
          <ac:spMkLst>
            <pc:docMk/>
            <pc:sldMk cId="3303500895" sldId="376"/>
            <ac:spMk id="3" creationId="{00000000-0000-0000-0000-000000000000}"/>
          </ac:spMkLst>
        </pc:spChg>
        <pc:spChg chg="mod ord">
          <ac:chgData name="Tasuku HIRAISHI" userId="b174a05e3d3682ba" providerId="LiveId" clId="{8A574193-9E12-4803-B616-9B696D552CE1}" dt="2024-07-25T09:37:20.244" v="5635"/>
          <ac:spMkLst>
            <pc:docMk/>
            <pc:sldMk cId="3303500895" sldId="376"/>
            <ac:spMk id="4" creationId="{00000000-0000-0000-0000-000000000000}"/>
          </ac:spMkLst>
        </pc:spChg>
        <pc:spChg chg="mod ord">
          <ac:chgData name="Tasuku HIRAISHI" userId="b174a05e3d3682ba" providerId="LiveId" clId="{8A574193-9E12-4803-B616-9B696D552CE1}" dt="2024-07-25T09:37:20.244" v="5637"/>
          <ac:spMkLst>
            <pc:docMk/>
            <pc:sldMk cId="3303500895" sldId="376"/>
            <ac:spMk id="5" creationId="{00000000-0000-0000-0000-000000000000}"/>
          </ac:spMkLst>
        </pc:spChg>
        <pc:spChg chg="mod ord">
          <ac:chgData name="Tasuku HIRAISHI" userId="b174a05e3d3682ba" providerId="LiveId" clId="{8A574193-9E12-4803-B616-9B696D552CE1}" dt="2024-07-25T09:37:20.244" v="5639"/>
          <ac:spMkLst>
            <pc:docMk/>
            <pc:sldMk cId="3303500895" sldId="376"/>
            <ac:spMk id="7" creationId="{00000000-0000-0000-0000-000000000000}"/>
          </ac:spMkLst>
        </pc:spChg>
      </pc:sldChg>
      <pc:sldChg chg="delSp modSp add mod modTransition">
        <pc:chgData name="Tasuku HIRAISHI" userId="b174a05e3d3682ba" providerId="LiveId" clId="{8A574193-9E12-4803-B616-9B696D552CE1}" dt="2024-07-25T09:37:20.263" v="5656"/>
        <pc:sldMkLst>
          <pc:docMk/>
          <pc:sldMk cId="253729676" sldId="377"/>
        </pc:sldMkLst>
        <pc:spChg chg="mod ord">
          <ac:chgData name="Tasuku HIRAISHI" userId="b174a05e3d3682ba" providerId="LiveId" clId="{8A574193-9E12-4803-B616-9B696D552CE1}" dt="2024-07-25T09:37:20.256" v="5647"/>
          <ac:spMkLst>
            <pc:docMk/>
            <pc:sldMk cId="253729676" sldId="377"/>
            <ac:spMk id="2" creationId="{00000000-0000-0000-0000-000000000000}"/>
          </ac:spMkLst>
        </pc:spChg>
        <pc:spChg chg="mod ord">
          <ac:chgData name="Tasuku HIRAISHI" userId="b174a05e3d3682ba" providerId="LiveId" clId="{8A574193-9E12-4803-B616-9B696D552CE1}" dt="2024-07-25T09:37:20.256" v="5649"/>
          <ac:spMkLst>
            <pc:docMk/>
            <pc:sldMk cId="253729676" sldId="377"/>
            <ac:spMk id="3" creationId="{00000000-0000-0000-0000-000000000000}"/>
          </ac:spMkLst>
        </pc:spChg>
        <pc:spChg chg="del">
          <ac:chgData name="Tasuku HIRAISHI" userId="b174a05e3d3682ba" providerId="LiveId" clId="{8A574193-9E12-4803-B616-9B696D552CE1}" dt="2024-07-25T09:37:20.250" v="5644"/>
          <ac:spMkLst>
            <pc:docMk/>
            <pc:sldMk cId="253729676" sldId="377"/>
            <ac:spMk id="4" creationId="{00000000-0000-0000-0000-000000000000}"/>
          </ac:spMkLst>
        </pc:spChg>
        <pc:spChg chg="mod ord">
          <ac:chgData name="Tasuku HIRAISHI" userId="b174a05e3d3682ba" providerId="LiveId" clId="{8A574193-9E12-4803-B616-9B696D552CE1}" dt="2024-07-25T09:37:20.256" v="5651"/>
          <ac:spMkLst>
            <pc:docMk/>
            <pc:sldMk cId="253729676" sldId="377"/>
            <ac:spMk id="5" creationId="{00000000-0000-0000-0000-000000000000}"/>
          </ac:spMkLst>
        </pc:spChg>
        <pc:spChg chg="mod ord">
          <ac:chgData name="Tasuku HIRAISHI" userId="b174a05e3d3682ba" providerId="LiveId" clId="{8A574193-9E12-4803-B616-9B696D552CE1}" dt="2024-07-25T09:37:20.256" v="5653"/>
          <ac:spMkLst>
            <pc:docMk/>
            <pc:sldMk cId="253729676" sldId="377"/>
            <ac:spMk id="7" creationId="{00000000-0000-0000-0000-000000000000}"/>
          </ac:spMkLst>
        </pc:spChg>
      </pc:sldChg>
      <pc:sldChg chg="delSp modSp add mod modTransition">
        <pc:chgData name="Tasuku HIRAISHI" userId="b174a05e3d3682ba" providerId="LiveId" clId="{8A574193-9E12-4803-B616-9B696D552CE1}" dt="2024-07-25T09:37:20.273" v="5668"/>
        <pc:sldMkLst>
          <pc:docMk/>
          <pc:sldMk cId="3160181097" sldId="378"/>
        </pc:sldMkLst>
        <pc:spChg chg="mod ord">
          <ac:chgData name="Tasuku HIRAISHI" userId="b174a05e3d3682ba" providerId="LiveId" clId="{8A574193-9E12-4803-B616-9B696D552CE1}" dt="2024-07-25T09:37:20.267" v="5661"/>
          <ac:spMkLst>
            <pc:docMk/>
            <pc:sldMk cId="3160181097" sldId="378"/>
            <ac:spMk id="2" creationId="{00000000-0000-0000-0000-000000000000}"/>
          </ac:spMkLst>
        </pc:spChg>
        <pc:spChg chg="mod ord">
          <ac:chgData name="Tasuku HIRAISHI" userId="b174a05e3d3682ba" providerId="LiveId" clId="{8A574193-9E12-4803-B616-9B696D552CE1}" dt="2024-07-25T09:37:20.267" v="5663"/>
          <ac:spMkLst>
            <pc:docMk/>
            <pc:sldMk cId="3160181097" sldId="378"/>
            <ac:spMk id="3" creationId="{00000000-0000-0000-0000-000000000000}"/>
          </ac:spMkLst>
        </pc:spChg>
        <pc:spChg chg="del">
          <ac:chgData name="Tasuku HIRAISHI" userId="b174a05e3d3682ba" providerId="LiveId" clId="{8A574193-9E12-4803-B616-9B696D552CE1}" dt="2024-07-25T09:37:20.263" v="5658"/>
          <ac:spMkLst>
            <pc:docMk/>
            <pc:sldMk cId="3160181097" sldId="378"/>
            <ac:spMk id="5" creationId="{00000000-0000-0000-0000-000000000000}"/>
          </ac:spMkLst>
        </pc:spChg>
        <pc:spChg chg="mod ord">
          <ac:chgData name="Tasuku HIRAISHI" userId="b174a05e3d3682ba" providerId="LiveId" clId="{8A574193-9E12-4803-B616-9B696D552CE1}" dt="2024-07-25T09:37:20.267" v="5665"/>
          <ac:spMkLst>
            <pc:docMk/>
            <pc:sldMk cId="3160181097" sldId="378"/>
            <ac:spMk id="7" creationId="{00000000-0000-0000-0000-000000000000}"/>
          </ac:spMkLst>
        </pc:spChg>
      </pc:sldChg>
      <pc:sldChg chg="delSp modSp add mod modTransition">
        <pc:chgData name="Tasuku HIRAISHI" userId="b174a05e3d3682ba" providerId="LiveId" clId="{8A574193-9E12-4803-B616-9B696D552CE1}" dt="2024-07-25T09:37:20.290" v="5677"/>
        <pc:sldMkLst>
          <pc:docMk/>
          <pc:sldMk cId="286179628" sldId="379"/>
        </pc:sldMkLst>
        <pc:spChg chg="mod ord">
          <ac:chgData name="Tasuku HIRAISHI" userId="b174a05e3d3682ba" providerId="LiveId" clId="{8A574193-9E12-4803-B616-9B696D552CE1}" dt="2024-07-25T09:37:20.286" v="5673"/>
          <ac:spMkLst>
            <pc:docMk/>
            <pc:sldMk cId="286179628" sldId="379"/>
            <ac:spMk id="2" creationId="{00000000-0000-0000-0000-000000000000}"/>
          </ac:spMkLst>
        </pc:spChg>
        <pc:spChg chg="mod ord">
          <ac:chgData name="Tasuku HIRAISHI" userId="b174a05e3d3682ba" providerId="LiveId" clId="{8A574193-9E12-4803-B616-9B696D552CE1}" dt="2024-07-25T09:37:20.286" v="5675"/>
          <ac:spMkLst>
            <pc:docMk/>
            <pc:sldMk cId="286179628" sldId="379"/>
            <ac:spMk id="3" creationId="{00000000-0000-0000-0000-000000000000}"/>
          </ac:spMkLst>
        </pc:spChg>
        <pc:spChg chg="del">
          <ac:chgData name="Tasuku HIRAISHI" userId="b174a05e3d3682ba" providerId="LiveId" clId="{8A574193-9E12-4803-B616-9B696D552CE1}" dt="2024-07-25T09:37:20.274" v="5670"/>
          <ac:spMkLst>
            <pc:docMk/>
            <pc:sldMk cId="286179628" sldId="379"/>
            <ac:spMk id="7" creationId="{00000000-0000-0000-0000-000000000000}"/>
          </ac:spMkLst>
        </pc:spChg>
      </pc:sldChg>
      <pc:sldChg chg="add del modAnim">
        <pc:chgData name="Tasuku HIRAISHI" userId="b174a05e3d3682ba" providerId="LiveId" clId="{8A574193-9E12-4803-B616-9B696D552CE1}" dt="2024-07-25T09:37:26.685" v="6944" actId="2696"/>
        <pc:sldMkLst>
          <pc:docMk/>
          <pc:sldMk cId="17795721" sldId="380"/>
        </pc:sldMkLst>
      </pc:sldChg>
      <pc:sldChg chg="modSp add mod modTransition">
        <pc:chgData name="Tasuku HIRAISHI" userId="b174a05e3d3682ba" providerId="LiveId" clId="{8A574193-9E12-4803-B616-9B696D552CE1}" dt="2024-07-25T09:37:20.693" v="6020"/>
        <pc:sldMkLst>
          <pc:docMk/>
          <pc:sldMk cId="673784137" sldId="381"/>
        </pc:sldMkLst>
        <pc:spChg chg="mod ord">
          <ac:chgData name="Tasuku HIRAISHI" userId="b174a05e3d3682ba" providerId="LiveId" clId="{8A574193-9E12-4803-B616-9B696D552CE1}" dt="2024-07-25T09:37:20.685" v="6007"/>
          <ac:spMkLst>
            <pc:docMk/>
            <pc:sldMk cId="673784137" sldId="381"/>
            <ac:spMk id="2" creationId="{00000000-0000-0000-0000-000000000000}"/>
          </ac:spMkLst>
        </pc:spChg>
        <pc:spChg chg="mod ord">
          <ac:chgData name="Tasuku HIRAISHI" userId="b174a05e3d3682ba" providerId="LiveId" clId="{8A574193-9E12-4803-B616-9B696D552CE1}" dt="2024-07-25T09:37:20.686" v="6009"/>
          <ac:spMkLst>
            <pc:docMk/>
            <pc:sldMk cId="673784137" sldId="381"/>
            <ac:spMk id="3" creationId="{00000000-0000-0000-0000-000000000000}"/>
          </ac:spMkLst>
        </pc:spChg>
        <pc:spChg chg="mod ord">
          <ac:chgData name="Tasuku HIRAISHI" userId="b174a05e3d3682ba" providerId="LiveId" clId="{8A574193-9E12-4803-B616-9B696D552CE1}" dt="2024-07-25T09:37:20.686" v="6011"/>
          <ac:spMkLst>
            <pc:docMk/>
            <pc:sldMk cId="673784137" sldId="381"/>
            <ac:spMk id="5" creationId="{00000000-0000-0000-0000-000000000000}"/>
          </ac:spMkLst>
        </pc:spChg>
        <pc:spChg chg="mod ord">
          <ac:chgData name="Tasuku HIRAISHI" userId="b174a05e3d3682ba" providerId="LiveId" clId="{8A574193-9E12-4803-B616-9B696D552CE1}" dt="2024-07-25T09:37:20.686" v="6013"/>
          <ac:spMkLst>
            <pc:docMk/>
            <pc:sldMk cId="673784137" sldId="381"/>
            <ac:spMk id="6" creationId="{00000000-0000-0000-0000-000000000000}"/>
          </ac:spMkLst>
        </pc:spChg>
        <pc:spChg chg="mod ord">
          <ac:chgData name="Tasuku HIRAISHI" userId="b174a05e3d3682ba" providerId="LiveId" clId="{8A574193-9E12-4803-B616-9B696D552CE1}" dt="2024-07-25T09:37:20.686" v="6015"/>
          <ac:spMkLst>
            <pc:docMk/>
            <pc:sldMk cId="673784137" sldId="381"/>
            <ac:spMk id="7" creationId="{00000000-0000-0000-0000-000000000000}"/>
          </ac:spMkLst>
        </pc:spChg>
        <pc:spChg chg="mod ord">
          <ac:chgData name="Tasuku HIRAISHI" userId="b174a05e3d3682ba" providerId="LiveId" clId="{8A574193-9E12-4803-B616-9B696D552CE1}" dt="2024-07-25T09:37:20.686" v="6017"/>
          <ac:spMkLst>
            <pc:docMk/>
            <pc:sldMk cId="673784137" sldId="381"/>
            <ac:spMk id="8" creationId="{00000000-0000-0000-0000-000000000000}"/>
          </ac:spMkLst>
        </pc:spChg>
      </pc:sldChg>
      <pc:sldChg chg="modSp add mod modTransition">
        <pc:chgData name="Tasuku HIRAISHI" userId="b174a05e3d3682ba" providerId="LiveId" clId="{8A574193-9E12-4803-B616-9B696D552CE1}" dt="2024-07-25T09:37:22.749" v="6035"/>
        <pc:sldMkLst>
          <pc:docMk/>
          <pc:sldMk cId="520769581" sldId="382"/>
        </pc:sldMkLst>
        <pc:spChg chg="mod ord">
          <ac:chgData name="Tasuku HIRAISHI" userId="b174a05e3d3682ba" providerId="LiveId" clId="{8A574193-9E12-4803-B616-9B696D552CE1}" dt="2024-07-25T09:37:22.739" v="6022"/>
          <ac:spMkLst>
            <pc:docMk/>
            <pc:sldMk cId="520769581" sldId="382"/>
            <ac:spMk id="2" creationId="{00000000-0000-0000-0000-000000000000}"/>
          </ac:spMkLst>
        </pc:spChg>
        <pc:spChg chg="mod ord">
          <ac:chgData name="Tasuku HIRAISHI" userId="b174a05e3d3682ba" providerId="LiveId" clId="{8A574193-9E12-4803-B616-9B696D552CE1}" dt="2024-07-25T09:37:22.739" v="6024"/>
          <ac:spMkLst>
            <pc:docMk/>
            <pc:sldMk cId="520769581" sldId="382"/>
            <ac:spMk id="3" creationId="{00000000-0000-0000-0000-000000000000}"/>
          </ac:spMkLst>
        </pc:spChg>
        <pc:spChg chg="mod ord">
          <ac:chgData name="Tasuku HIRAISHI" userId="b174a05e3d3682ba" providerId="LiveId" clId="{8A574193-9E12-4803-B616-9B696D552CE1}" dt="2024-07-25T09:37:22.740" v="6026"/>
          <ac:spMkLst>
            <pc:docMk/>
            <pc:sldMk cId="520769581" sldId="382"/>
            <ac:spMk id="5" creationId="{00000000-0000-0000-0000-000000000000}"/>
          </ac:spMkLst>
        </pc:spChg>
        <pc:spChg chg="mod ord">
          <ac:chgData name="Tasuku HIRAISHI" userId="b174a05e3d3682ba" providerId="LiveId" clId="{8A574193-9E12-4803-B616-9B696D552CE1}" dt="2024-07-25T09:37:22.740" v="6028"/>
          <ac:spMkLst>
            <pc:docMk/>
            <pc:sldMk cId="520769581" sldId="382"/>
            <ac:spMk id="6" creationId="{00000000-0000-0000-0000-000000000000}"/>
          </ac:spMkLst>
        </pc:spChg>
        <pc:spChg chg="mod ord">
          <ac:chgData name="Tasuku HIRAISHI" userId="b174a05e3d3682ba" providerId="LiveId" clId="{8A574193-9E12-4803-B616-9B696D552CE1}" dt="2024-07-25T09:37:22.740" v="6030"/>
          <ac:spMkLst>
            <pc:docMk/>
            <pc:sldMk cId="520769581" sldId="382"/>
            <ac:spMk id="7" creationId="{00000000-0000-0000-0000-000000000000}"/>
          </ac:spMkLst>
        </pc:spChg>
        <pc:spChg chg="mod ord">
          <ac:chgData name="Tasuku HIRAISHI" userId="b174a05e3d3682ba" providerId="LiveId" clId="{8A574193-9E12-4803-B616-9B696D552CE1}" dt="2024-07-25T09:37:22.741" v="6032"/>
          <ac:spMkLst>
            <pc:docMk/>
            <pc:sldMk cId="520769581" sldId="382"/>
            <ac:spMk id="8" creationId="{00000000-0000-0000-0000-000000000000}"/>
          </ac:spMkLst>
        </pc:spChg>
      </pc:sldChg>
      <pc:sldChg chg="modSp add mod modTransition">
        <pc:chgData name="Tasuku HIRAISHI" userId="b174a05e3d3682ba" providerId="LiveId" clId="{8A574193-9E12-4803-B616-9B696D552CE1}" dt="2024-07-25T09:37:23.514" v="6860"/>
        <pc:sldMkLst>
          <pc:docMk/>
          <pc:sldMk cId="3077741482" sldId="383"/>
        </pc:sldMkLst>
        <pc:spChg chg="mod ord">
          <ac:chgData name="Tasuku HIRAISHI" userId="b174a05e3d3682ba" providerId="LiveId" clId="{8A574193-9E12-4803-B616-9B696D552CE1}" dt="2024-07-25T09:37:23.507" v="6847"/>
          <ac:spMkLst>
            <pc:docMk/>
            <pc:sldMk cId="3077741482" sldId="383"/>
            <ac:spMk id="2" creationId="{00000000-0000-0000-0000-000000000000}"/>
          </ac:spMkLst>
        </pc:spChg>
        <pc:spChg chg="mod ord">
          <ac:chgData name="Tasuku HIRAISHI" userId="b174a05e3d3682ba" providerId="LiveId" clId="{8A574193-9E12-4803-B616-9B696D552CE1}" dt="2024-07-25T09:37:23.507" v="6849"/>
          <ac:spMkLst>
            <pc:docMk/>
            <pc:sldMk cId="3077741482" sldId="383"/>
            <ac:spMk id="3" creationId="{00000000-0000-0000-0000-000000000000}"/>
          </ac:spMkLst>
        </pc:spChg>
        <pc:spChg chg="mod ord">
          <ac:chgData name="Tasuku HIRAISHI" userId="b174a05e3d3682ba" providerId="LiveId" clId="{8A574193-9E12-4803-B616-9B696D552CE1}" dt="2024-07-25T09:37:23.507" v="6851"/>
          <ac:spMkLst>
            <pc:docMk/>
            <pc:sldMk cId="3077741482" sldId="383"/>
            <ac:spMk id="5" creationId="{00000000-0000-0000-0000-000000000000}"/>
          </ac:spMkLst>
        </pc:spChg>
        <pc:spChg chg="mod ord">
          <ac:chgData name="Tasuku HIRAISHI" userId="b174a05e3d3682ba" providerId="LiveId" clId="{8A574193-9E12-4803-B616-9B696D552CE1}" dt="2024-07-25T09:37:23.508" v="6853"/>
          <ac:spMkLst>
            <pc:docMk/>
            <pc:sldMk cId="3077741482" sldId="383"/>
            <ac:spMk id="6" creationId="{00000000-0000-0000-0000-000000000000}"/>
          </ac:spMkLst>
        </pc:spChg>
        <pc:spChg chg="mod ord">
          <ac:chgData name="Tasuku HIRAISHI" userId="b174a05e3d3682ba" providerId="LiveId" clId="{8A574193-9E12-4803-B616-9B696D552CE1}" dt="2024-07-25T09:37:23.508" v="6855"/>
          <ac:spMkLst>
            <pc:docMk/>
            <pc:sldMk cId="3077741482" sldId="383"/>
            <ac:spMk id="7" creationId="{00000000-0000-0000-0000-000000000000}"/>
          </ac:spMkLst>
        </pc:spChg>
        <pc:spChg chg="mod ord">
          <ac:chgData name="Tasuku HIRAISHI" userId="b174a05e3d3682ba" providerId="LiveId" clId="{8A574193-9E12-4803-B616-9B696D552CE1}" dt="2024-07-25T09:37:23.508" v="6857"/>
          <ac:spMkLst>
            <pc:docMk/>
            <pc:sldMk cId="3077741482" sldId="383"/>
            <ac:spMk id="8" creationId="{00000000-0000-0000-0000-000000000000}"/>
          </ac:spMkLst>
        </pc:spChg>
      </pc:sldChg>
      <pc:sldChg chg="delSp modSp add mod modTransition">
        <pc:chgData name="Tasuku HIRAISHI" userId="b174a05e3d3682ba" providerId="LiveId" clId="{8A574193-9E12-4803-B616-9B696D552CE1}" dt="2024-07-25T09:37:23.529" v="6876"/>
        <pc:sldMkLst>
          <pc:docMk/>
          <pc:sldMk cId="807824658" sldId="384"/>
        </pc:sldMkLst>
        <pc:spChg chg="mod ord">
          <ac:chgData name="Tasuku HIRAISHI" userId="b174a05e3d3682ba" providerId="LiveId" clId="{8A574193-9E12-4803-B616-9B696D552CE1}" dt="2024-07-25T09:37:23.522" v="6865"/>
          <ac:spMkLst>
            <pc:docMk/>
            <pc:sldMk cId="807824658" sldId="384"/>
            <ac:spMk id="2" creationId="{00000000-0000-0000-0000-000000000000}"/>
          </ac:spMkLst>
        </pc:spChg>
        <pc:spChg chg="mod ord">
          <ac:chgData name="Tasuku HIRAISHI" userId="b174a05e3d3682ba" providerId="LiveId" clId="{8A574193-9E12-4803-B616-9B696D552CE1}" dt="2024-07-25T09:37:23.522" v="6867"/>
          <ac:spMkLst>
            <pc:docMk/>
            <pc:sldMk cId="807824658" sldId="384"/>
            <ac:spMk id="3" creationId="{00000000-0000-0000-0000-000000000000}"/>
          </ac:spMkLst>
        </pc:spChg>
        <pc:spChg chg="del">
          <ac:chgData name="Tasuku HIRAISHI" userId="b174a05e3d3682ba" providerId="LiveId" clId="{8A574193-9E12-4803-B616-9B696D552CE1}" dt="2024-07-25T09:37:23.515" v="6862"/>
          <ac:spMkLst>
            <pc:docMk/>
            <pc:sldMk cId="807824658" sldId="384"/>
            <ac:spMk id="5" creationId="{00000000-0000-0000-0000-000000000000}"/>
          </ac:spMkLst>
        </pc:spChg>
        <pc:spChg chg="mod ord">
          <ac:chgData name="Tasuku HIRAISHI" userId="b174a05e3d3682ba" providerId="LiveId" clId="{8A574193-9E12-4803-B616-9B696D552CE1}" dt="2024-07-25T09:37:23.523" v="6869"/>
          <ac:spMkLst>
            <pc:docMk/>
            <pc:sldMk cId="807824658" sldId="384"/>
            <ac:spMk id="6" creationId="{00000000-0000-0000-0000-000000000000}"/>
          </ac:spMkLst>
        </pc:spChg>
        <pc:spChg chg="mod ord">
          <ac:chgData name="Tasuku HIRAISHI" userId="b174a05e3d3682ba" providerId="LiveId" clId="{8A574193-9E12-4803-B616-9B696D552CE1}" dt="2024-07-25T09:37:23.523" v="6871"/>
          <ac:spMkLst>
            <pc:docMk/>
            <pc:sldMk cId="807824658" sldId="384"/>
            <ac:spMk id="7" creationId="{00000000-0000-0000-0000-000000000000}"/>
          </ac:spMkLst>
        </pc:spChg>
        <pc:spChg chg="mod ord">
          <ac:chgData name="Tasuku HIRAISHI" userId="b174a05e3d3682ba" providerId="LiveId" clId="{8A574193-9E12-4803-B616-9B696D552CE1}" dt="2024-07-25T09:37:23.523" v="6873"/>
          <ac:spMkLst>
            <pc:docMk/>
            <pc:sldMk cId="807824658" sldId="384"/>
            <ac:spMk id="8" creationId="{00000000-0000-0000-0000-000000000000}"/>
          </ac:spMkLst>
        </pc:spChg>
      </pc:sldChg>
      <pc:sldChg chg="delSp modSp add mod modTransition">
        <pc:chgData name="Tasuku HIRAISHI" userId="b174a05e3d3682ba" providerId="LiveId" clId="{8A574193-9E12-4803-B616-9B696D552CE1}" dt="2024-07-25T09:37:23.542" v="6891"/>
        <pc:sldMkLst>
          <pc:docMk/>
          <pc:sldMk cId="3813919422" sldId="385"/>
        </pc:sldMkLst>
        <pc:spChg chg="mod ord">
          <ac:chgData name="Tasuku HIRAISHI" userId="b174a05e3d3682ba" providerId="LiveId" clId="{8A574193-9E12-4803-B616-9B696D552CE1}" dt="2024-07-25T09:37:23.536" v="6884"/>
          <ac:spMkLst>
            <pc:docMk/>
            <pc:sldMk cId="3813919422" sldId="385"/>
            <ac:spMk id="2" creationId="{00000000-0000-0000-0000-000000000000}"/>
          </ac:spMkLst>
        </pc:spChg>
        <pc:spChg chg="mod ord">
          <ac:chgData name="Tasuku HIRAISHI" userId="b174a05e3d3682ba" providerId="LiveId" clId="{8A574193-9E12-4803-B616-9B696D552CE1}" dt="2024-07-25T09:37:23.536" v="6886"/>
          <ac:spMkLst>
            <pc:docMk/>
            <pc:sldMk cId="3813919422" sldId="385"/>
            <ac:spMk id="3" creationId="{00000000-0000-0000-0000-000000000000}"/>
          </ac:spMkLst>
        </pc:spChg>
        <pc:spChg chg="del">
          <ac:chgData name="Tasuku HIRAISHI" userId="b174a05e3d3682ba" providerId="LiveId" clId="{8A574193-9E12-4803-B616-9B696D552CE1}" dt="2024-07-25T09:37:23.530" v="6878"/>
          <ac:spMkLst>
            <pc:docMk/>
            <pc:sldMk cId="3813919422" sldId="385"/>
            <ac:spMk id="6" creationId="{00000000-0000-0000-0000-000000000000}"/>
          </ac:spMkLst>
        </pc:spChg>
        <pc:spChg chg="del">
          <ac:chgData name="Tasuku HIRAISHI" userId="b174a05e3d3682ba" providerId="LiveId" clId="{8A574193-9E12-4803-B616-9B696D552CE1}" dt="2024-07-25T09:37:23.532" v="6881"/>
          <ac:spMkLst>
            <pc:docMk/>
            <pc:sldMk cId="3813919422" sldId="385"/>
            <ac:spMk id="7" creationId="{00000000-0000-0000-0000-000000000000}"/>
          </ac:spMkLst>
        </pc:spChg>
        <pc:spChg chg="mod ord">
          <ac:chgData name="Tasuku HIRAISHI" userId="b174a05e3d3682ba" providerId="LiveId" clId="{8A574193-9E12-4803-B616-9B696D552CE1}" dt="2024-07-25T09:37:23.536" v="6888"/>
          <ac:spMkLst>
            <pc:docMk/>
            <pc:sldMk cId="3813919422" sldId="385"/>
            <ac:spMk id="8" creationId="{00000000-0000-0000-0000-000000000000}"/>
          </ac:spMkLst>
        </pc:spChg>
      </pc:sldChg>
      <pc:sldChg chg="delSp modSp add mod modTransition">
        <pc:chgData name="Tasuku HIRAISHI" userId="b174a05e3d3682ba" providerId="LiveId" clId="{8A574193-9E12-4803-B616-9B696D552CE1}" dt="2024-07-25T09:37:23.555" v="6901"/>
        <pc:sldMkLst>
          <pc:docMk/>
          <pc:sldMk cId="113514759" sldId="386"/>
        </pc:sldMkLst>
        <pc:spChg chg="mod ord">
          <ac:chgData name="Tasuku HIRAISHI" userId="b174a05e3d3682ba" providerId="LiveId" clId="{8A574193-9E12-4803-B616-9B696D552CE1}" dt="2024-07-25T09:37:23.548" v="6896"/>
          <ac:spMkLst>
            <pc:docMk/>
            <pc:sldMk cId="113514759" sldId="386"/>
            <ac:spMk id="2" creationId="{00000000-0000-0000-0000-000000000000}"/>
          </ac:spMkLst>
        </pc:spChg>
        <pc:spChg chg="mod ord">
          <ac:chgData name="Tasuku HIRAISHI" userId="b174a05e3d3682ba" providerId="LiveId" clId="{8A574193-9E12-4803-B616-9B696D552CE1}" dt="2024-07-25T09:37:23.548" v="6898"/>
          <ac:spMkLst>
            <pc:docMk/>
            <pc:sldMk cId="113514759" sldId="386"/>
            <ac:spMk id="3" creationId="{00000000-0000-0000-0000-000000000000}"/>
          </ac:spMkLst>
        </pc:spChg>
        <pc:spChg chg="del">
          <ac:chgData name="Tasuku HIRAISHI" userId="b174a05e3d3682ba" providerId="LiveId" clId="{8A574193-9E12-4803-B616-9B696D552CE1}" dt="2024-07-25T09:37:23.543" v="6893"/>
          <ac:spMkLst>
            <pc:docMk/>
            <pc:sldMk cId="113514759" sldId="386"/>
            <ac:spMk id="8" creationId="{00000000-0000-0000-0000-000000000000}"/>
          </ac:spMkLst>
        </pc:spChg>
      </pc:sldChg>
      <pc:sldChg chg="modSp add mod modTransition">
        <pc:chgData name="Tasuku HIRAISHI" userId="b174a05e3d3682ba" providerId="LiveId" clId="{8A574193-9E12-4803-B616-9B696D552CE1}" dt="2024-07-25T09:37:24.558" v="6909"/>
        <pc:sldMkLst>
          <pc:docMk/>
          <pc:sldMk cId="2134951689" sldId="387"/>
        </pc:sldMkLst>
        <pc:spChg chg="mod ord">
          <ac:chgData name="Tasuku HIRAISHI" userId="b174a05e3d3682ba" providerId="LiveId" clId="{8A574193-9E12-4803-B616-9B696D552CE1}" dt="2024-07-25T09:37:24.552" v="6904"/>
          <ac:spMkLst>
            <pc:docMk/>
            <pc:sldMk cId="2134951689" sldId="387"/>
            <ac:spMk id="2" creationId="{00000000-0000-0000-0000-000000000000}"/>
          </ac:spMkLst>
        </pc:spChg>
        <pc:spChg chg="mod ord">
          <ac:chgData name="Tasuku HIRAISHI" userId="b174a05e3d3682ba" providerId="LiveId" clId="{8A574193-9E12-4803-B616-9B696D552CE1}" dt="2024-07-25T09:37:24.553" v="6906"/>
          <ac:spMkLst>
            <pc:docMk/>
            <pc:sldMk cId="2134951689" sldId="387"/>
            <ac:spMk id="3" creationId="{00000000-0000-0000-0000-000000000000}"/>
          </ac:spMkLst>
        </pc:spChg>
      </pc:sldChg>
      <pc:sldChg chg="modSp add mod modTransition">
        <pc:chgData name="Tasuku HIRAISHI" userId="b174a05e3d3682ba" providerId="LiveId" clId="{8A574193-9E12-4803-B616-9B696D552CE1}" dt="2024-07-25T09:37:25.523" v="6917"/>
        <pc:sldMkLst>
          <pc:docMk/>
          <pc:sldMk cId="1163302457" sldId="388"/>
        </pc:sldMkLst>
        <pc:spChg chg="mod ord">
          <ac:chgData name="Tasuku HIRAISHI" userId="b174a05e3d3682ba" providerId="LiveId" clId="{8A574193-9E12-4803-B616-9B696D552CE1}" dt="2024-07-25T09:37:25.516" v="6912"/>
          <ac:spMkLst>
            <pc:docMk/>
            <pc:sldMk cId="1163302457" sldId="388"/>
            <ac:spMk id="2" creationId="{00000000-0000-0000-0000-000000000000}"/>
          </ac:spMkLst>
        </pc:spChg>
        <pc:spChg chg="mod ord">
          <ac:chgData name="Tasuku HIRAISHI" userId="b174a05e3d3682ba" providerId="LiveId" clId="{8A574193-9E12-4803-B616-9B696D552CE1}" dt="2024-07-25T09:37:25.516" v="6914"/>
          <ac:spMkLst>
            <pc:docMk/>
            <pc:sldMk cId="1163302457" sldId="388"/>
            <ac:spMk id="3" creationId="{00000000-0000-0000-0000-000000000000}"/>
          </ac:spMkLst>
        </pc:spChg>
      </pc:sldChg>
      <pc:sldChg chg="modSp add mod modTransition">
        <pc:chgData name="Tasuku HIRAISHI" userId="b174a05e3d3682ba" providerId="LiveId" clId="{8A574193-9E12-4803-B616-9B696D552CE1}" dt="2024-07-25T09:37:26.410" v="6925"/>
        <pc:sldMkLst>
          <pc:docMk/>
          <pc:sldMk cId="716085555" sldId="389"/>
        </pc:sldMkLst>
        <pc:spChg chg="mod ord">
          <ac:chgData name="Tasuku HIRAISHI" userId="b174a05e3d3682ba" providerId="LiveId" clId="{8A574193-9E12-4803-B616-9B696D552CE1}" dt="2024-07-25T09:37:26.404" v="6920"/>
          <ac:spMkLst>
            <pc:docMk/>
            <pc:sldMk cId="716085555" sldId="389"/>
            <ac:spMk id="2" creationId="{00000000-0000-0000-0000-000000000000}"/>
          </ac:spMkLst>
        </pc:spChg>
        <pc:spChg chg="mod ord">
          <ac:chgData name="Tasuku HIRAISHI" userId="b174a05e3d3682ba" providerId="LiveId" clId="{8A574193-9E12-4803-B616-9B696D552CE1}" dt="2024-07-25T09:37:26.404" v="6922"/>
          <ac:spMkLst>
            <pc:docMk/>
            <pc:sldMk cId="716085555" sldId="389"/>
            <ac:spMk id="3" creationId="{00000000-0000-0000-0000-000000000000}"/>
          </ac:spMkLst>
        </pc:spChg>
      </pc:sldChg>
      <pc:sldChg chg="addSp modSp add mod modTransition modAnim">
        <pc:chgData name="Tasuku HIRAISHI" userId="b174a05e3d3682ba" providerId="LiveId" clId="{8A574193-9E12-4803-B616-9B696D552CE1}" dt="2024-07-25T09:37:26.685" v="6945"/>
        <pc:sldMkLst>
          <pc:docMk/>
          <pc:sldMk cId="1385044882" sldId="390"/>
        </pc:sldMkLst>
        <pc:spChg chg="mod ord">
          <ac:chgData name="Tasuku HIRAISHI" userId="b174a05e3d3682ba" providerId="LiveId" clId="{8A574193-9E12-4803-B616-9B696D552CE1}" dt="2024-07-25T09:37:26.679" v="6939"/>
          <ac:spMkLst>
            <pc:docMk/>
            <pc:sldMk cId="1385044882" sldId="390"/>
            <ac:spMk id="2" creationId="{00000000-0000-0000-0000-000000000000}"/>
          </ac:spMkLst>
        </pc:spChg>
        <pc:spChg chg="mod ord">
          <ac:chgData name="Tasuku HIRAISHI" userId="b174a05e3d3682ba" providerId="LiveId" clId="{8A574193-9E12-4803-B616-9B696D552CE1}" dt="2024-07-25T09:37:26.680" v="6941"/>
          <ac:spMkLst>
            <pc:docMk/>
            <pc:sldMk cId="1385044882" sldId="390"/>
            <ac:spMk id="3" creationId="{00000000-0000-0000-0000-000000000000}"/>
          </ac:spMkLst>
        </pc:spChg>
        <pc:spChg chg="add mod ord">
          <ac:chgData name="Tasuku HIRAISHI" userId="b174a05e3d3682ba" providerId="LiveId" clId="{8A574193-9E12-4803-B616-9B696D552CE1}" dt="2024-07-25T09:37:26.680" v="6943"/>
          <ac:spMkLst>
            <pc:docMk/>
            <pc:sldMk cId="1385044882" sldId="390"/>
            <ac:spMk id="4" creationId="{830E9108-F063-85F6-F742-3699F17F4D15}"/>
          </ac:spMkLst>
        </pc:spChg>
      </pc:sldChg>
      <pc:sldChg chg="modSp add del modAnim">
        <pc:chgData name="Tasuku HIRAISHI" userId="b174a05e3d3682ba" providerId="LiveId" clId="{8A574193-9E12-4803-B616-9B696D552CE1}" dt="2024-07-25T09:37:28.169" v="8717" actId="2696"/>
        <pc:sldMkLst>
          <pc:docMk/>
          <pc:sldMk cId="975980607" sldId="391"/>
        </pc:sldMkLst>
        <pc:spChg chg="mod">
          <ac:chgData name="Tasuku HIRAISHI" userId="b174a05e3d3682ba" providerId="LiveId" clId="{8A574193-9E12-4803-B616-9B696D552CE1}" dt="2024-07-25T09:37:27.701" v="8256"/>
          <ac:spMkLst>
            <pc:docMk/>
            <pc:sldMk cId="975980607" sldId="391"/>
            <ac:spMk id="3" creationId="{00000000-0000-0000-0000-000000000000}"/>
          </ac:spMkLst>
        </pc:spChg>
      </pc:sldChg>
      <pc:sldChg chg="modSp add mod modTransition">
        <pc:chgData name="Tasuku HIRAISHI" userId="b174a05e3d3682ba" providerId="LiveId" clId="{8A574193-9E12-4803-B616-9B696D552CE1}" dt="2024-07-25T09:37:28.169" v="8718"/>
        <pc:sldMkLst>
          <pc:docMk/>
          <pc:sldMk cId="4283917608" sldId="392"/>
        </pc:sldMkLst>
        <pc:spChg chg="mod ord">
          <ac:chgData name="Tasuku HIRAISHI" userId="b174a05e3d3682ba" providerId="LiveId" clId="{8A574193-9E12-4803-B616-9B696D552CE1}" dt="2024-07-25T09:37:28.165" v="8714"/>
          <ac:spMkLst>
            <pc:docMk/>
            <pc:sldMk cId="4283917608" sldId="392"/>
            <ac:spMk id="2" creationId="{00000000-0000-0000-0000-000000000000}"/>
          </ac:spMkLst>
        </pc:spChg>
        <pc:spChg chg="mod ord">
          <ac:chgData name="Tasuku HIRAISHI" userId="b174a05e3d3682ba" providerId="LiveId" clId="{8A574193-9E12-4803-B616-9B696D552CE1}" dt="2024-07-25T09:37:28.166" v="8716"/>
          <ac:spMkLst>
            <pc:docMk/>
            <pc:sldMk cId="4283917608" sldId="392"/>
            <ac:spMk id="3" creationId="{00000000-0000-0000-0000-000000000000}"/>
          </ac:spMkLst>
        </pc:spChg>
      </pc:sldChg>
      <pc:sldChg chg="modSp add del modAnim">
        <pc:chgData name="Tasuku HIRAISHI" userId="b174a05e3d3682ba" providerId="LiveId" clId="{8A574193-9E12-4803-B616-9B696D552CE1}" dt="2024-07-25T09:37:36.862" v="15487" actId="2696"/>
        <pc:sldMkLst>
          <pc:docMk/>
          <pc:sldMk cId="3568968346" sldId="393"/>
        </pc:sldMkLst>
        <pc:spChg chg="mod">
          <ac:chgData name="Tasuku HIRAISHI" userId="b174a05e3d3682ba" providerId="LiveId" clId="{8A574193-9E12-4803-B616-9B696D552CE1}" dt="2024-07-25T09:37:36.198" v="14863"/>
          <ac:spMkLst>
            <pc:docMk/>
            <pc:sldMk cId="3568968346" sldId="393"/>
            <ac:spMk id="733187" creationId="{00000000-0000-0000-0000-000000000000}"/>
          </ac:spMkLst>
        </pc:spChg>
      </pc:sldChg>
      <pc:sldChg chg="modSp add mod modTransition">
        <pc:chgData name="Tasuku HIRAISHI" userId="b174a05e3d3682ba" providerId="LiveId" clId="{8A574193-9E12-4803-B616-9B696D552CE1}" dt="2024-07-25T09:37:28.994" v="9481"/>
        <pc:sldMkLst>
          <pc:docMk/>
          <pc:sldMk cId="116191322" sldId="394"/>
        </pc:sldMkLst>
        <pc:spChg chg="mod ord">
          <ac:chgData name="Tasuku HIRAISHI" userId="b174a05e3d3682ba" providerId="LiveId" clId="{8A574193-9E12-4803-B616-9B696D552CE1}" dt="2024-07-25T09:37:28.987" v="9472"/>
          <ac:spMkLst>
            <pc:docMk/>
            <pc:sldMk cId="116191322" sldId="394"/>
            <ac:spMk id="5" creationId="{00000000-0000-0000-0000-000000000000}"/>
          </ac:spMkLst>
        </pc:spChg>
        <pc:spChg chg="mod ord">
          <ac:chgData name="Tasuku HIRAISHI" userId="b174a05e3d3682ba" providerId="LiveId" clId="{8A574193-9E12-4803-B616-9B696D552CE1}" dt="2024-07-25T09:37:28.987" v="9474"/>
          <ac:spMkLst>
            <pc:docMk/>
            <pc:sldMk cId="116191322" sldId="394"/>
            <ac:spMk id="89091" creationId="{00000000-0000-0000-0000-000000000000}"/>
          </ac:spMkLst>
        </pc:spChg>
        <pc:spChg chg="mod ord">
          <ac:chgData name="Tasuku HIRAISHI" userId="b174a05e3d3682ba" providerId="LiveId" clId="{8A574193-9E12-4803-B616-9B696D552CE1}" dt="2024-07-25T09:37:28.987" v="9476"/>
          <ac:spMkLst>
            <pc:docMk/>
            <pc:sldMk cId="116191322" sldId="394"/>
            <ac:spMk id="733187" creationId="{00000000-0000-0000-0000-000000000000}"/>
          </ac:spMkLst>
        </pc:spChg>
        <pc:picChg chg="mod ord">
          <ac:chgData name="Tasuku HIRAISHI" userId="b174a05e3d3682ba" providerId="LiveId" clId="{8A574193-9E12-4803-B616-9B696D552CE1}" dt="2024-07-25T09:37:28.988" v="9478"/>
          <ac:picMkLst>
            <pc:docMk/>
            <pc:sldMk cId="116191322" sldId="394"/>
            <ac:picMk id="8197" creationId="{00000000-0000-0000-0000-000000000000}"/>
          </ac:picMkLst>
        </pc:picChg>
      </pc:sldChg>
      <pc:sldChg chg="modSp add mod modTransition">
        <pc:chgData name="Tasuku HIRAISHI" userId="b174a05e3d3682ba" providerId="LiveId" clId="{8A574193-9E12-4803-B616-9B696D552CE1}" dt="2024-07-25T09:37:29.433" v="9916"/>
        <pc:sldMkLst>
          <pc:docMk/>
          <pc:sldMk cId="4123461497" sldId="395"/>
        </pc:sldMkLst>
        <pc:spChg chg="mod ord">
          <ac:chgData name="Tasuku HIRAISHI" userId="b174a05e3d3682ba" providerId="LiveId" clId="{8A574193-9E12-4803-B616-9B696D552CE1}" dt="2024-07-25T09:37:29.425" v="9907"/>
          <ac:spMkLst>
            <pc:docMk/>
            <pc:sldMk cId="4123461497" sldId="395"/>
            <ac:spMk id="5" creationId="{00000000-0000-0000-0000-000000000000}"/>
          </ac:spMkLst>
        </pc:spChg>
        <pc:spChg chg="mod ord">
          <ac:chgData name="Tasuku HIRAISHI" userId="b174a05e3d3682ba" providerId="LiveId" clId="{8A574193-9E12-4803-B616-9B696D552CE1}" dt="2024-07-25T09:37:29.426" v="9909"/>
          <ac:spMkLst>
            <pc:docMk/>
            <pc:sldMk cId="4123461497" sldId="395"/>
            <ac:spMk id="89091" creationId="{00000000-0000-0000-0000-000000000000}"/>
          </ac:spMkLst>
        </pc:spChg>
        <pc:spChg chg="mod ord">
          <ac:chgData name="Tasuku HIRAISHI" userId="b174a05e3d3682ba" providerId="LiveId" clId="{8A574193-9E12-4803-B616-9B696D552CE1}" dt="2024-07-25T09:37:29.426" v="9911"/>
          <ac:spMkLst>
            <pc:docMk/>
            <pc:sldMk cId="4123461497" sldId="395"/>
            <ac:spMk id="733187" creationId="{00000000-0000-0000-0000-000000000000}"/>
          </ac:spMkLst>
        </pc:spChg>
        <pc:picChg chg="mod ord">
          <ac:chgData name="Tasuku HIRAISHI" userId="b174a05e3d3682ba" providerId="LiveId" clId="{8A574193-9E12-4803-B616-9B696D552CE1}" dt="2024-07-25T09:37:29.426" v="9913"/>
          <ac:picMkLst>
            <pc:docMk/>
            <pc:sldMk cId="4123461497" sldId="395"/>
            <ac:picMk id="8197" creationId="{00000000-0000-0000-0000-000000000000}"/>
          </ac:picMkLst>
        </pc:picChg>
      </pc:sldChg>
      <pc:sldChg chg="modSp add mod modTransition">
        <pc:chgData name="Tasuku HIRAISHI" userId="b174a05e3d3682ba" providerId="LiveId" clId="{8A574193-9E12-4803-B616-9B696D552CE1}" dt="2024-07-25T09:37:29.595" v="10098"/>
        <pc:sldMkLst>
          <pc:docMk/>
          <pc:sldMk cId="3497985970" sldId="396"/>
        </pc:sldMkLst>
        <pc:spChg chg="mod ord">
          <ac:chgData name="Tasuku HIRAISHI" userId="b174a05e3d3682ba" providerId="LiveId" clId="{8A574193-9E12-4803-B616-9B696D552CE1}" dt="2024-07-25T09:37:29.588" v="10089"/>
          <ac:spMkLst>
            <pc:docMk/>
            <pc:sldMk cId="3497985970" sldId="396"/>
            <ac:spMk id="5" creationId="{00000000-0000-0000-0000-000000000000}"/>
          </ac:spMkLst>
        </pc:spChg>
        <pc:spChg chg="mod ord">
          <ac:chgData name="Tasuku HIRAISHI" userId="b174a05e3d3682ba" providerId="LiveId" clId="{8A574193-9E12-4803-B616-9B696D552CE1}" dt="2024-07-25T09:37:29.588" v="10091"/>
          <ac:spMkLst>
            <pc:docMk/>
            <pc:sldMk cId="3497985970" sldId="396"/>
            <ac:spMk id="89091" creationId="{00000000-0000-0000-0000-000000000000}"/>
          </ac:spMkLst>
        </pc:spChg>
        <pc:spChg chg="mod ord">
          <ac:chgData name="Tasuku HIRAISHI" userId="b174a05e3d3682ba" providerId="LiveId" clId="{8A574193-9E12-4803-B616-9B696D552CE1}" dt="2024-07-25T09:37:29.589" v="10093"/>
          <ac:spMkLst>
            <pc:docMk/>
            <pc:sldMk cId="3497985970" sldId="396"/>
            <ac:spMk id="733187" creationId="{00000000-0000-0000-0000-000000000000}"/>
          </ac:spMkLst>
        </pc:spChg>
        <pc:picChg chg="mod ord">
          <ac:chgData name="Tasuku HIRAISHI" userId="b174a05e3d3682ba" providerId="LiveId" clId="{8A574193-9E12-4803-B616-9B696D552CE1}" dt="2024-07-25T09:37:29.589" v="10095"/>
          <ac:picMkLst>
            <pc:docMk/>
            <pc:sldMk cId="3497985970" sldId="396"/>
            <ac:picMk id="8197" creationId="{00000000-0000-0000-0000-000000000000}"/>
          </ac:picMkLst>
        </pc:picChg>
      </pc:sldChg>
      <pc:sldChg chg="modSp add mod modTransition">
        <pc:chgData name="Tasuku HIRAISHI" userId="b174a05e3d3682ba" providerId="LiveId" clId="{8A574193-9E12-4803-B616-9B696D552CE1}" dt="2024-07-25T09:37:30.226" v="10693"/>
        <pc:sldMkLst>
          <pc:docMk/>
          <pc:sldMk cId="2201476256" sldId="397"/>
        </pc:sldMkLst>
        <pc:spChg chg="mod ord">
          <ac:chgData name="Tasuku HIRAISHI" userId="b174a05e3d3682ba" providerId="LiveId" clId="{8A574193-9E12-4803-B616-9B696D552CE1}" dt="2024-07-25T09:37:30.218" v="10684"/>
          <ac:spMkLst>
            <pc:docMk/>
            <pc:sldMk cId="2201476256" sldId="397"/>
            <ac:spMk id="5" creationId="{00000000-0000-0000-0000-000000000000}"/>
          </ac:spMkLst>
        </pc:spChg>
        <pc:spChg chg="mod ord">
          <ac:chgData name="Tasuku HIRAISHI" userId="b174a05e3d3682ba" providerId="LiveId" clId="{8A574193-9E12-4803-B616-9B696D552CE1}" dt="2024-07-25T09:37:30.218" v="10686"/>
          <ac:spMkLst>
            <pc:docMk/>
            <pc:sldMk cId="2201476256" sldId="397"/>
            <ac:spMk id="89091" creationId="{00000000-0000-0000-0000-000000000000}"/>
          </ac:spMkLst>
        </pc:spChg>
        <pc:spChg chg="mod ord">
          <ac:chgData name="Tasuku HIRAISHI" userId="b174a05e3d3682ba" providerId="LiveId" clId="{8A574193-9E12-4803-B616-9B696D552CE1}" dt="2024-07-25T09:37:30.219" v="10688"/>
          <ac:spMkLst>
            <pc:docMk/>
            <pc:sldMk cId="2201476256" sldId="397"/>
            <ac:spMk id="733187" creationId="{00000000-0000-0000-0000-000000000000}"/>
          </ac:spMkLst>
        </pc:spChg>
        <pc:picChg chg="mod ord">
          <ac:chgData name="Tasuku HIRAISHI" userId="b174a05e3d3682ba" providerId="LiveId" clId="{8A574193-9E12-4803-B616-9B696D552CE1}" dt="2024-07-25T09:37:30.219" v="10690"/>
          <ac:picMkLst>
            <pc:docMk/>
            <pc:sldMk cId="2201476256" sldId="397"/>
            <ac:picMk id="8197" creationId="{00000000-0000-0000-0000-000000000000}"/>
          </ac:picMkLst>
        </pc:picChg>
      </pc:sldChg>
      <pc:sldChg chg="modSp add mod modTransition">
        <pc:chgData name="Tasuku HIRAISHI" userId="b174a05e3d3682ba" providerId="LiveId" clId="{8A574193-9E12-4803-B616-9B696D552CE1}" dt="2024-07-25T09:37:30.608" v="11028"/>
        <pc:sldMkLst>
          <pc:docMk/>
          <pc:sldMk cId="3152832172" sldId="398"/>
        </pc:sldMkLst>
        <pc:spChg chg="mod ord">
          <ac:chgData name="Tasuku HIRAISHI" userId="b174a05e3d3682ba" providerId="LiveId" clId="{8A574193-9E12-4803-B616-9B696D552CE1}" dt="2024-07-25T09:37:30.600" v="11019"/>
          <ac:spMkLst>
            <pc:docMk/>
            <pc:sldMk cId="3152832172" sldId="398"/>
            <ac:spMk id="5" creationId="{00000000-0000-0000-0000-000000000000}"/>
          </ac:spMkLst>
        </pc:spChg>
        <pc:spChg chg="mod ord">
          <ac:chgData name="Tasuku HIRAISHI" userId="b174a05e3d3682ba" providerId="LiveId" clId="{8A574193-9E12-4803-B616-9B696D552CE1}" dt="2024-07-25T09:37:30.601" v="11021"/>
          <ac:spMkLst>
            <pc:docMk/>
            <pc:sldMk cId="3152832172" sldId="398"/>
            <ac:spMk id="89091" creationId="{00000000-0000-0000-0000-000000000000}"/>
          </ac:spMkLst>
        </pc:spChg>
        <pc:spChg chg="mod ord">
          <ac:chgData name="Tasuku HIRAISHI" userId="b174a05e3d3682ba" providerId="LiveId" clId="{8A574193-9E12-4803-B616-9B696D552CE1}" dt="2024-07-25T09:37:30.601" v="11023"/>
          <ac:spMkLst>
            <pc:docMk/>
            <pc:sldMk cId="3152832172" sldId="398"/>
            <ac:spMk id="733187" creationId="{00000000-0000-0000-0000-000000000000}"/>
          </ac:spMkLst>
        </pc:spChg>
        <pc:picChg chg="mod ord">
          <ac:chgData name="Tasuku HIRAISHI" userId="b174a05e3d3682ba" providerId="LiveId" clId="{8A574193-9E12-4803-B616-9B696D552CE1}" dt="2024-07-25T09:37:30.601" v="11025"/>
          <ac:picMkLst>
            <pc:docMk/>
            <pc:sldMk cId="3152832172" sldId="398"/>
            <ac:picMk id="8197" creationId="{00000000-0000-0000-0000-000000000000}"/>
          </ac:picMkLst>
        </pc:picChg>
      </pc:sldChg>
      <pc:sldChg chg="modSp add mod modTransition">
        <pc:chgData name="Tasuku HIRAISHI" userId="b174a05e3d3682ba" providerId="LiveId" clId="{8A574193-9E12-4803-B616-9B696D552CE1}" dt="2024-07-25T09:37:31.294" v="11642"/>
        <pc:sldMkLst>
          <pc:docMk/>
          <pc:sldMk cId="1514179433" sldId="399"/>
        </pc:sldMkLst>
        <pc:spChg chg="mod ord">
          <ac:chgData name="Tasuku HIRAISHI" userId="b174a05e3d3682ba" providerId="LiveId" clId="{8A574193-9E12-4803-B616-9B696D552CE1}" dt="2024-07-25T09:37:31.284" v="11633"/>
          <ac:spMkLst>
            <pc:docMk/>
            <pc:sldMk cId="1514179433" sldId="399"/>
            <ac:spMk id="5" creationId="{00000000-0000-0000-0000-000000000000}"/>
          </ac:spMkLst>
        </pc:spChg>
        <pc:spChg chg="mod ord">
          <ac:chgData name="Tasuku HIRAISHI" userId="b174a05e3d3682ba" providerId="LiveId" clId="{8A574193-9E12-4803-B616-9B696D552CE1}" dt="2024-07-25T09:37:31.285" v="11635"/>
          <ac:spMkLst>
            <pc:docMk/>
            <pc:sldMk cId="1514179433" sldId="399"/>
            <ac:spMk id="89091" creationId="{00000000-0000-0000-0000-000000000000}"/>
          </ac:spMkLst>
        </pc:spChg>
        <pc:spChg chg="mod ord">
          <ac:chgData name="Tasuku HIRAISHI" userId="b174a05e3d3682ba" providerId="LiveId" clId="{8A574193-9E12-4803-B616-9B696D552CE1}" dt="2024-07-25T09:37:31.285" v="11637"/>
          <ac:spMkLst>
            <pc:docMk/>
            <pc:sldMk cId="1514179433" sldId="399"/>
            <ac:spMk id="733187" creationId="{00000000-0000-0000-0000-000000000000}"/>
          </ac:spMkLst>
        </pc:spChg>
        <pc:picChg chg="mod ord">
          <ac:chgData name="Tasuku HIRAISHI" userId="b174a05e3d3682ba" providerId="LiveId" clId="{8A574193-9E12-4803-B616-9B696D552CE1}" dt="2024-07-25T09:37:31.286" v="11639"/>
          <ac:picMkLst>
            <pc:docMk/>
            <pc:sldMk cId="1514179433" sldId="399"/>
            <ac:picMk id="8197" creationId="{00000000-0000-0000-0000-000000000000}"/>
          </ac:picMkLst>
        </pc:picChg>
      </pc:sldChg>
      <pc:sldChg chg="modSp add mod modTransition">
        <pc:chgData name="Tasuku HIRAISHI" userId="b174a05e3d3682ba" providerId="LiveId" clId="{8A574193-9E12-4803-B616-9B696D552CE1}" dt="2024-07-25T09:37:31.483" v="11842"/>
        <pc:sldMkLst>
          <pc:docMk/>
          <pc:sldMk cId="995880195" sldId="400"/>
        </pc:sldMkLst>
        <pc:spChg chg="mod ord">
          <ac:chgData name="Tasuku HIRAISHI" userId="b174a05e3d3682ba" providerId="LiveId" clId="{8A574193-9E12-4803-B616-9B696D552CE1}" dt="2024-07-25T09:37:31.475" v="11833"/>
          <ac:spMkLst>
            <pc:docMk/>
            <pc:sldMk cId="995880195" sldId="400"/>
            <ac:spMk id="5" creationId="{00000000-0000-0000-0000-000000000000}"/>
          </ac:spMkLst>
        </pc:spChg>
        <pc:spChg chg="mod ord">
          <ac:chgData name="Tasuku HIRAISHI" userId="b174a05e3d3682ba" providerId="LiveId" clId="{8A574193-9E12-4803-B616-9B696D552CE1}" dt="2024-07-25T09:37:31.475" v="11835"/>
          <ac:spMkLst>
            <pc:docMk/>
            <pc:sldMk cId="995880195" sldId="400"/>
            <ac:spMk id="89091" creationId="{00000000-0000-0000-0000-000000000000}"/>
          </ac:spMkLst>
        </pc:spChg>
        <pc:spChg chg="mod ord">
          <ac:chgData name="Tasuku HIRAISHI" userId="b174a05e3d3682ba" providerId="LiveId" clId="{8A574193-9E12-4803-B616-9B696D552CE1}" dt="2024-07-25T09:37:31.476" v="11837"/>
          <ac:spMkLst>
            <pc:docMk/>
            <pc:sldMk cId="995880195" sldId="400"/>
            <ac:spMk id="733187" creationId="{00000000-0000-0000-0000-000000000000}"/>
          </ac:spMkLst>
        </pc:spChg>
        <pc:picChg chg="mod ord">
          <ac:chgData name="Tasuku HIRAISHI" userId="b174a05e3d3682ba" providerId="LiveId" clId="{8A574193-9E12-4803-B616-9B696D552CE1}" dt="2024-07-25T09:37:31.476" v="11839"/>
          <ac:picMkLst>
            <pc:docMk/>
            <pc:sldMk cId="995880195" sldId="400"/>
            <ac:picMk id="8197" creationId="{00000000-0000-0000-0000-000000000000}"/>
          </ac:picMkLst>
        </pc:picChg>
      </pc:sldChg>
      <pc:sldChg chg="modSp add mod modTransition">
        <pc:chgData name="Tasuku HIRAISHI" userId="b174a05e3d3682ba" providerId="LiveId" clId="{8A574193-9E12-4803-B616-9B696D552CE1}" dt="2024-07-25T09:37:32.175" v="12426"/>
        <pc:sldMkLst>
          <pc:docMk/>
          <pc:sldMk cId="2054562232" sldId="401"/>
        </pc:sldMkLst>
        <pc:spChg chg="mod ord">
          <ac:chgData name="Tasuku HIRAISHI" userId="b174a05e3d3682ba" providerId="LiveId" clId="{8A574193-9E12-4803-B616-9B696D552CE1}" dt="2024-07-25T09:37:32.158" v="12417"/>
          <ac:spMkLst>
            <pc:docMk/>
            <pc:sldMk cId="2054562232" sldId="401"/>
            <ac:spMk id="5" creationId="{00000000-0000-0000-0000-000000000000}"/>
          </ac:spMkLst>
        </pc:spChg>
        <pc:spChg chg="mod ord">
          <ac:chgData name="Tasuku HIRAISHI" userId="b174a05e3d3682ba" providerId="LiveId" clId="{8A574193-9E12-4803-B616-9B696D552CE1}" dt="2024-07-25T09:37:32.159" v="12419"/>
          <ac:spMkLst>
            <pc:docMk/>
            <pc:sldMk cId="2054562232" sldId="401"/>
            <ac:spMk id="89091" creationId="{00000000-0000-0000-0000-000000000000}"/>
          </ac:spMkLst>
        </pc:spChg>
        <pc:spChg chg="mod ord">
          <ac:chgData name="Tasuku HIRAISHI" userId="b174a05e3d3682ba" providerId="LiveId" clId="{8A574193-9E12-4803-B616-9B696D552CE1}" dt="2024-07-25T09:37:32.159" v="12421"/>
          <ac:spMkLst>
            <pc:docMk/>
            <pc:sldMk cId="2054562232" sldId="401"/>
            <ac:spMk id="733187" creationId="{00000000-0000-0000-0000-000000000000}"/>
          </ac:spMkLst>
        </pc:spChg>
        <pc:picChg chg="mod ord">
          <ac:chgData name="Tasuku HIRAISHI" userId="b174a05e3d3682ba" providerId="LiveId" clId="{8A574193-9E12-4803-B616-9B696D552CE1}" dt="2024-07-25T09:37:32.160" v="12423"/>
          <ac:picMkLst>
            <pc:docMk/>
            <pc:sldMk cId="2054562232" sldId="401"/>
            <ac:picMk id="8197" creationId="{00000000-0000-0000-0000-000000000000}"/>
          </ac:picMkLst>
        </pc:picChg>
      </pc:sldChg>
      <pc:sldChg chg="modSp add mod modTransition">
        <pc:chgData name="Tasuku HIRAISHI" userId="b174a05e3d3682ba" providerId="LiveId" clId="{8A574193-9E12-4803-B616-9B696D552CE1}" dt="2024-07-25T09:37:32.593" v="12701"/>
        <pc:sldMkLst>
          <pc:docMk/>
          <pc:sldMk cId="2977427251" sldId="402"/>
        </pc:sldMkLst>
        <pc:spChg chg="mod ord">
          <ac:chgData name="Tasuku HIRAISHI" userId="b174a05e3d3682ba" providerId="LiveId" clId="{8A574193-9E12-4803-B616-9B696D552CE1}" dt="2024-07-25T09:37:32.585" v="12692"/>
          <ac:spMkLst>
            <pc:docMk/>
            <pc:sldMk cId="2977427251" sldId="402"/>
            <ac:spMk id="5" creationId="{00000000-0000-0000-0000-000000000000}"/>
          </ac:spMkLst>
        </pc:spChg>
        <pc:spChg chg="mod ord">
          <ac:chgData name="Tasuku HIRAISHI" userId="b174a05e3d3682ba" providerId="LiveId" clId="{8A574193-9E12-4803-B616-9B696D552CE1}" dt="2024-07-25T09:37:32.586" v="12694"/>
          <ac:spMkLst>
            <pc:docMk/>
            <pc:sldMk cId="2977427251" sldId="402"/>
            <ac:spMk id="89091" creationId="{00000000-0000-0000-0000-000000000000}"/>
          </ac:spMkLst>
        </pc:spChg>
        <pc:spChg chg="mod ord">
          <ac:chgData name="Tasuku HIRAISHI" userId="b174a05e3d3682ba" providerId="LiveId" clId="{8A574193-9E12-4803-B616-9B696D552CE1}" dt="2024-07-25T09:37:32.586" v="12696"/>
          <ac:spMkLst>
            <pc:docMk/>
            <pc:sldMk cId="2977427251" sldId="402"/>
            <ac:spMk id="733187" creationId="{00000000-0000-0000-0000-000000000000}"/>
          </ac:spMkLst>
        </pc:spChg>
        <pc:picChg chg="mod ord">
          <ac:chgData name="Tasuku HIRAISHI" userId="b174a05e3d3682ba" providerId="LiveId" clId="{8A574193-9E12-4803-B616-9B696D552CE1}" dt="2024-07-25T09:37:32.587" v="12698"/>
          <ac:picMkLst>
            <pc:docMk/>
            <pc:sldMk cId="2977427251" sldId="402"/>
            <ac:picMk id="8197" creationId="{00000000-0000-0000-0000-000000000000}"/>
          </ac:picMkLst>
        </pc:picChg>
      </pc:sldChg>
      <pc:sldChg chg="modSp add mod modTransition">
        <pc:chgData name="Tasuku HIRAISHI" userId="b174a05e3d3682ba" providerId="LiveId" clId="{8A574193-9E12-4803-B616-9B696D552CE1}" dt="2024-07-25T09:37:32.760" v="12874"/>
        <pc:sldMkLst>
          <pc:docMk/>
          <pc:sldMk cId="4065049698" sldId="403"/>
        </pc:sldMkLst>
        <pc:spChg chg="mod ord">
          <ac:chgData name="Tasuku HIRAISHI" userId="b174a05e3d3682ba" providerId="LiveId" clId="{8A574193-9E12-4803-B616-9B696D552CE1}" dt="2024-07-25T09:37:32.750" v="12865"/>
          <ac:spMkLst>
            <pc:docMk/>
            <pc:sldMk cId="4065049698" sldId="403"/>
            <ac:spMk id="5" creationId="{00000000-0000-0000-0000-000000000000}"/>
          </ac:spMkLst>
        </pc:spChg>
        <pc:spChg chg="mod ord">
          <ac:chgData name="Tasuku HIRAISHI" userId="b174a05e3d3682ba" providerId="LiveId" clId="{8A574193-9E12-4803-B616-9B696D552CE1}" dt="2024-07-25T09:37:32.750" v="12867"/>
          <ac:spMkLst>
            <pc:docMk/>
            <pc:sldMk cId="4065049698" sldId="403"/>
            <ac:spMk id="89091" creationId="{00000000-0000-0000-0000-000000000000}"/>
          </ac:spMkLst>
        </pc:spChg>
        <pc:spChg chg="mod ord">
          <ac:chgData name="Tasuku HIRAISHI" userId="b174a05e3d3682ba" providerId="LiveId" clId="{8A574193-9E12-4803-B616-9B696D552CE1}" dt="2024-07-25T09:37:32.752" v="12869"/>
          <ac:spMkLst>
            <pc:docMk/>
            <pc:sldMk cId="4065049698" sldId="403"/>
            <ac:spMk id="733187" creationId="{00000000-0000-0000-0000-000000000000}"/>
          </ac:spMkLst>
        </pc:spChg>
        <pc:picChg chg="mod ord">
          <ac:chgData name="Tasuku HIRAISHI" userId="b174a05e3d3682ba" providerId="LiveId" clId="{8A574193-9E12-4803-B616-9B696D552CE1}" dt="2024-07-25T09:37:32.752" v="12871"/>
          <ac:picMkLst>
            <pc:docMk/>
            <pc:sldMk cId="4065049698" sldId="403"/>
            <ac:picMk id="8197" creationId="{00000000-0000-0000-0000-000000000000}"/>
          </ac:picMkLst>
        </pc:picChg>
      </pc:sldChg>
      <pc:sldChg chg="modSp add mod modTransition">
        <pc:chgData name="Tasuku HIRAISHI" userId="b174a05e3d3682ba" providerId="LiveId" clId="{8A574193-9E12-4803-B616-9B696D552CE1}" dt="2024-07-25T09:37:33.176" v="13177"/>
        <pc:sldMkLst>
          <pc:docMk/>
          <pc:sldMk cId="2970785680" sldId="404"/>
        </pc:sldMkLst>
        <pc:spChg chg="mod ord">
          <ac:chgData name="Tasuku HIRAISHI" userId="b174a05e3d3682ba" providerId="LiveId" clId="{8A574193-9E12-4803-B616-9B696D552CE1}" dt="2024-07-25T09:37:33.166" v="13168"/>
          <ac:spMkLst>
            <pc:docMk/>
            <pc:sldMk cId="2970785680" sldId="404"/>
            <ac:spMk id="5" creationId="{00000000-0000-0000-0000-000000000000}"/>
          </ac:spMkLst>
        </pc:spChg>
        <pc:spChg chg="mod ord">
          <ac:chgData name="Tasuku HIRAISHI" userId="b174a05e3d3682ba" providerId="LiveId" clId="{8A574193-9E12-4803-B616-9B696D552CE1}" dt="2024-07-25T09:37:33.166" v="13170"/>
          <ac:spMkLst>
            <pc:docMk/>
            <pc:sldMk cId="2970785680" sldId="404"/>
            <ac:spMk id="89091" creationId="{00000000-0000-0000-0000-000000000000}"/>
          </ac:spMkLst>
        </pc:spChg>
        <pc:spChg chg="mod ord">
          <ac:chgData name="Tasuku HIRAISHI" userId="b174a05e3d3682ba" providerId="LiveId" clId="{8A574193-9E12-4803-B616-9B696D552CE1}" dt="2024-07-25T09:37:33.166" v="13172"/>
          <ac:spMkLst>
            <pc:docMk/>
            <pc:sldMk cId="2970785680" sldId="404"/>
            <ac:spMk id="733187" creationId="{00000000-0000-0000-0000-000000000000}"/>
          </ac:spMkLst>
        </pc:spChg>
        <pc:picChg chg="mod ord">
          <ac:chgData name="Tasuku HIRAISHI" userId="b174a05e3d3682ba" providerId="LiveId" clId="{8A574193-9E12-4803-B616-9B696D552CE1}" dt="2024-07-25T09:37:33.166" v="13174"/>
          <ac:picMkLst>
            <pc:docMk/>
            <pc:sldMk cId="2970785680" sldId="404"/>
            <ac:picMk id="8197" creationId="{00000000-0000-0000-0000-000000000000}"/>
          </ac:picMkLst>
        </pc:picChg>
      </pc:sldChg>
      <pc:sldChg chg="modSp add mod modTransition">
        <pc:chgData name="Tasuku HIRAISHI" userId="b174a05e3d3682ba" providerId="LiveId" clId="{8A574193-9E12-4803-B616-9B696D552CE1}" dt="2024-07-25T09:37:33.898" v="13742"/>
        <pc:sldMkLst>
          <pc:docMk/>
          <pc:sldMk cId="319744419" sldId="405"/>
        </pc:sldMkLst>
        <pc:spChg chg="mod ord">
          <ac:chgData name="Tasuku HIRAISHI" userId="b174a05e3d3682ba" providerId="LiveId" clId="{8A574193-9E12-4803-B616-9B696D552CE1}" dt="2024-07-25T09:37:33.890" v="13733"/>
          <ac:spMkLst>
            <pc:docMk/>
            <pc:sldMk cId="319744419" sldId="405"/>
            <ac:spMk id="5" creationId="{00000000-0000-0000-0000-000000000000}"/>
          </ac:spMkLst>
        </pc:spChg>
        <pc:spChg chg="mod ord">
          <ac:chgData name="Tasuku HIRAISHI" userId="b174a05e3d3682ba" providerId="LiveId" clId="{8A574193-9E12-4803-B616-9B696D552CE1}" dt="2024-07-25T09:37:33.891" v="13735"/>
          <ac:spMkLst>
            <pc:docMk/>
            <pc:sldMk cId="319744419" sldId="405"/>
            <ac:spMk id="89091" creationId="{00000000-0000-0000-0000-000000000000}"/>
          </ac:spMkLst>
        </pc:spChg>
        <pc:spChg chg="mod ord">
          <ac:chgData name="Tasuku HIRAISHI" userId="b174a05e3d3682ba" providerId="LiveId" clId="{8A574193-9E12-4803-B616-9B696D552CE1}" dt="2024-07-25T09:37:33.891" v="13737"/>
          <ac:spMkLst>
            <pc:docMk/>
            <pc:sldMk cId="319744419" sldId="405"/>
            <ac:spMk id="733187" creationId="{00000000-0000-0000-0000-000000000000}"/>
          </ac:spMkLst>
        </pc:spChg>
        <pc:picChg chg="mod ord">
          <ac:chgData name="Tasuku HIRAISHI" userId="b174a05e3d3682ba" providerId="LiveId" clId="{8A574193-9E12-4803-B616-9B696D552CE1}" dt="2024-07-25T09:37:33.892" v="13739"/>
          <ac:picMkLst>
            <pc:docMk/>
            <pc:sldMk cId="319744419" sldId="405"/>
            <ac:picMk id="8197" creationId="{00000000-0000-0000-0000-000000000000}"/>
          </ac:picMkLst>
        </pc:picChg>
      </pc:sldChg>
      <pc:sldChg chg="modSp add mod modTransition">
        <pc:chgData name="Tasuku HIRAISHI" userId="b174a05e3d3682ba" providerId="LiveId" clId="{8A574193-9E12-4803-B616-9B696D552CE1}" dt="2024-07-25T09:37:34.257" v="13942"/>
        <pc:sldMkLst>
          <pc:docMk/>
          <pc:sldMk cId="123537796" sldId="406"/>
        </pc:sldMkLst>
        <pc:spChg chg="mod ord">
          <ac:chgData name="Tasuku HIRAISHI" userId="b174a05e3d3682ba" providerId="LiveId" clId="{8A574193-9E12-4803-B616-9B696D552CE1}" dt="2024-07-25T09:37:34.249" v="13933"/>
          <ac:spMkLst>
            <pc:docMk/>
            <pc:sldMk cId="123537796" sldId="406"/>
            <ac:spMk id="5" creationId="{00000000-0000-0000-0000-000000000000}"/>
          </ac:spMkLst>
        </pc:spChg>
        <pc:spChg chg="mod ord">
          <ac:chgData name="Tasuku HIRAISHI" userId="b174a05e3d3682ba" providerId="LiveId" clId="{8A574193-9E12-4803-B616-9B696D552CE1}" dt="2024-07-25T09:37:34.249" v="13935"/>
          <ac:spMkLst>
            <pc:docMk/>
            <pc:sldMk cId="123537796" sldId="406"/>
            <ac:spMk id="89091" creationId="{00000000-0000-0000-0000-000000000000}"/>
          </ac:spMkLst>
        </pc:spChg>
        <pc:spChg chg="mod ord">
          <ac:chgData name="Tasuku HIRAISHI" userId="b174a05e3d3682ba" providerId="LiveId" clId="{8A574193-9E12-4803-B616-9B696D552CE1}" dt="2024-07-25T09:37:34.250" v="13937"/>
          <ac:spMkLst>
            <pc:docMk/>
            <pc:sldMk cId="123537796" sldId="406"/>
            <ac:spMk id="733187" creationId="{00000000-0000-0000-0000-000000000000}"/>
          </ac:spMkLst>
        </pc:spChg>
        <pc:picChg chg="mod ord">
          <ac:chgData name="Tasuku HIRAISHI" userId="b174a05e3d3682ba" providerId="LiveId" clId="{8A574193-9E12-4803-B616-9B696D552CE1}" dt="2024-07-25T09:37:34.251" v="13939"/>
          <ac:picMkLst>
            <pc:docMk/>
            <pc:sldMk cId="123537796" sldId="406"/>
            <ac:picMk id="8197" creationId="{00000000-0000-0000-0000-000000000000}"/>
          </ac:picMkLst>
        </pc:picChg>
      </pc:sldChg>
      <pc:sldChg chg="modSp add mod modTransition">
        <pc:chgData name="Tasuku HIRAISHI" userId="b174a05e3d3682ba" providerId="LiveId" clId="{8A574193-9E12-4803-B616-9B696D552CE1}" dt="2024-07-25T09:37:35.141" v="13953"/>
        <pc:sldMkLst>
          <pc:docMk/>
          <pc:sldMk cId="212051617" sldId="407"/>
        </pc:sldMkLst>
        <pc:spChg chg="mod ord">
          <ac:chgData name="Tasuku HIRAISHI" userId="b174a05e3d3682ba" providerId="LiveId" clId="{8A574193-9E12-4803-B616-9B696D552CE1}" dt="2024-07-25T09:37:35.133" v="13944"/>
          <ac:spMkLst>
            <pc:docMk/>
            <pc:sldMk cId="212051617" sldId="407"/>
            <ac:spMk id="5" creationId="{00000000-0000-0000-0000-000000000000}"/>
          </ac:spMkLst>
        </pc:spChg>
        <pc:spChg chg="mod ord">
          <ac:chgData name="Tasuku HIRAISHI" userId="b174a05e3d3682ba" providerId="LiveId" clId="{8A574193-9E12-4803-B616-9B696D552CE1}" dt="2024-07-25T09:37:35.133" v="13946"/>
          <ac:spMkLst>
            <pc:docMk/>
            <pc:sldMk cId="212051617" sldId="407"/>
            <ac:spMk id="89091" creationId="{00000000-0000-0000-0000-000000000000}"/>
          </ac:spMkLst>
        </pc:spChg>
        <pc:spChg chg="mod ord">
          <ac:chgData name="Tasuku HIRAISHI" userId="b174a05e3d3682ba" providerId="LiveId" clId="{8A574193-9E12-4803-B616-9B696D552CE1}" dt="2024-07-25T09:37:35.134" v="13948"/>
          <ac:spMkLst>
            <pc:docMk/>
            <pc:sldMk cId="212051617" sldId="407"/>
            <ac:spMk id="733187" creationId="{00000000-0000-0000-0000-000000000000}"/>
          </ac:spMkLst>
        </pc:spChg>
        <pc:picChg chg="mod ord">
          <ac:chgData name="Tasuku HIRAISHI" userId="b174a05e3d3682ba" providerId="LiveId" clId="{8A574193-9E12-4803-B616-9B696D552CE1}" dt="2024-07-25T09:37:35.134" v="13950"/>
          <ac:picMkLst>
            <pc:docMk/>
            <pc:sldMk cId="212051617" sldId="407"/>
            <ac:picMk id="8197" creationId="{00000000-0000-0000-0000-000000000000}"/>
          </ac:picMkLst>
        </pc:picChg>
      </pc:sldChg>
      <pc:sldChg chg="modSp add mod modTransition">
        <pc:chgData name="Tasuku HIRAISHI" userId="b174a05e3d3682ba" providerId="LiveId" clId="{8A574193-9E12-4803-B616-9B696D552CE1}" dt="2024-07-25T09:37:35.682" v="14437"/>
        <pc:sldMkLst>
          <pc:docMk/>
          <pc:sldMk cId="3040482166" sldId="408"/>
        </pc:sldMkLst>
        <pc:spChg chg="mod ord">
          <ac:chgData name="Tasuku HIRAISHI" userId="b174a05e3d3682ba" providerId="LiveId" clId="{8A574193-9E12-4803-B616-9B696D552CE1}" dt="2024-07-25T09:37:35.673" v="14428"/>
          <ac:spMkLst>
            <pc:docMk/>
            <pc:sldMk cId="3040482166" sldId="408"/>
            <ac:spMk id="5" creationId="{00000000-0000-0000-0000-000000000000}"/>
          </ac:spMkLst>
        </pc:spChg>
        <pc:spChg chg="mod ord">
          <ac:chgData name="Tasuku HIRAISHI" userId="b174a05e3d3682ba" providerId="LiveId" clId="{8A574193-9E12-4803-B616-9B696D552CE1}" dt="2024-07-25T09:37:35.674" v="14430"/>
          <ac:spMkLst>
            <pc:docMk/>
            <pc:sldMk cId="3040482166" sldId="408"/>
            <ac:spMk id="89091" creationId="{00000000-0000-0000-0000-000000000000}"/>
          </ac:spMkLst>
        </pc:spChg>
        <pc:spChg chg="mod ord">
          <ac:chgData name="Tasuku HIRAISHI" userId="b174a05e3d3682ba" providerId="LiveId" clId="{8A574193-9E12-4803-B616-9B696D552CE1}" dt="2024-07-25T09:37:35.674" v="14432"/>
          <ac:spMkLst>
            <pc:docMk/>
            <pc:sldMk cId="3040482166" sldId="408"/>
            <ac:spMk id="733187" creationId="{00000000-0000-0000-0000-000000000000}"/>
          </ac:spMkLst>
        </pc:spChg>
        <pc:picChg chg="mod ord">
          <ac:chgData name="Tasuku HIRAISHI" userId="b174a05e3d3682ba" providerId="LiveId" clId="{8A574193-9E12-4803-B616-9B696D552CE1}" dt="2024-07-25T09:37:35.675" v="14434"/>
          <ac:picMkLst>
            <pc:docMk/>
            <pc:sldMk cId="3040482166" sldId="408"/>
            <ac:picMk id="8197" creationId="{00000000-0000-0000-0000-000000000000}"/>
          </ac:picMkLst>
        </pc:picChg>
      </pc:sldChg>
      <pc:sldChg chg="modSp add mod modTransition">
        <pc:chgData name="Tasuku HIRAISHI" userId="b174a05e3d3682ba" providerId="LiveId" clId="{8A574193-9E12-4803-B616-9B696D552CE1}" dt="2024-07-25T09:37:36.197" v="14862"/>
        <pc:sldMkLst>
          <pc:docMk/>
          <pc:sldMk cId="170173799" sldId="409"/>
        </pc:sldMkLst>
        <pc:spChg chg="mod ord">
          <ac:chgData name="Tasuku HIRAISHI" userId="b174a05e3d3682ba" providerId="LiveId" clId="{8A574193-9E12-4803-B616-9B696D552CE1}" dt="2024-07-25T09:37:36.189" v="14853"/>
          <ac:spMkLst>
            <pc:docMk/>
            <pc:sldMk cId="170173799" sldId="409"/>
            <ac:spMk id="5" creationId="{00000000-0000-0000-0000-000000000000}"/>
          </ac:spMkLst>
        </pc:spChg>
        <pc:spChg chg="mod ord">
          <ac:chgData name="Tasuku HIRAISHI" userId="b174a05e3d3682ba" providerId="LiveId" clId="{8A574193-9E12-4803-B616-9B696D552CE1}" dt="2024-07-25T09:37:36.190" v="14855"/>
          <ac:spMkLst>
            <pc:docMk/>
            <pc:sldMk cId="170173799" sldId="409"/>
            <ac:spMk id="89091" creationId="{00000000-0000-0000-0000-000000000000}"/>
          </ac:spMkLst>
        </pc:spChg>
        <pc:spChg chg="mod ord">
          <ac:chgData name="Tasuku HIRAISHI" userId="b174a05e3d3682ba" providerId="LiveId" clId="{8A574193-9E12-4803-B616-9B696D552CE1}" dt="2024-07-25T09:37:36.190" v="14857"/>
          <ac:spMkLst>
            <pc:docMk/>
            <pc:sldMk cId="170173799" sldId="409"/>
            <ac:spMk id="733187" creationId="{00000000-0000-0000-0000-000000000000}"/>
          </ac:spMkLst>
        </pc:spChg>
        <pc:picChg chg="mod ord">
          <ac:chgData name="Tasuku HIRAISHI" userId="b174a05e3d3682ba" providerId="LiveId" clId="{8A574193-9E12-4803-B616-9B696D552CE1}" dt="2024-07-25T09:37:36.191" v="14859"/>
          <ac:picMkLst>
            <pc:docMk/>
            <pc:sldMk cId="170173799" sldId="409"/>
            <ac:picMk id="8197" creationId="{00000000-0000-0000-0000-000000000000}"/>
          </ac:picMkLst>
        </pc:picChg>
      </pc:sldChg>
      <pc:sldChg chg="modSp add mod modTransition">
        <pc:chgData name="Tasuku HIRAISHI" userId="b174a05e3d3682ba" providerId="LiveId" clId="{8A574193-9E12-4803-B616-9B696D552CE1}" dt="2024-07-25T09:37:36.862" v="15488"/>
        <pc:sldMkLst>
          <pc:docMk/>
          <pc:sldMk cId="245067690" sldId="410"/>
        </pc:sldMkLst>
        <pc:spChg chg="mod ord">
          <ac:chgData name="Tasuku HIRAISHI" userId="b174a05e3d3682ba" providerId="LiveId" clId="{8A574193-9E12-4803-B616-9B696D552CE1}" dt="2024-07-25T09:37:36.856" v="15480"/>
          <ac:spMkLst>
            <pc:docMk/>
            <pc:sldMk cId="245067690" sldId="410"/>
            <ac:spMk id="5" creationId="{00000000-0000-0000-0000-000000000000}"/>
          </ac:spMkLst>
        </pc:spChg>
        <pc:spChg chg="mod ord">
          <ac:chgData name="Tasuku HIRAISHI" userId="b174a05e3d3682ba" providerId="LiveId" clId="{8A574193-9E12-4803-B616-9B696D552CE1}" dt="2024-07-25T09:37:36.856" v="15482"/>
          <ac:spMkLst>
            <pc:docMk/>
            <pc:sldMk cId="245067690" sldId="410"/>
            <ac:spMk id="89091" creationId="{00000000-0000-0000-0000-000000000000}"/>
          </ac:spMkLst>
        </pc:spChg>
        <pc:spChg chg="mod ord">
          <ac:chgData name="Tasuku HIRAISHI" userId="b174a05e3d3682ba" providerId="LiveId" clId="{8A574193-9E12-4803-B616-9B696D552CE1}" dt="2024-07-25T09:37:36.858" v="15484"/>
          <ac:spMkLst>
            <pc:docMk/>
            <pc:sldMk cId="245067690" sldId="410"/>
            <ac:spMk id="733187" creationId="{00000000-0000-0000-0000-000000000000}"/>
          </ac:spMkLst>
        </pc:spChg>
        <pc:picChg chg="mod ord">
          <ac:chgData name="Tasuku HIRAISHI" userId="b174a05e3d3682ba" providerId="LiveId" clId="{8A574193-9E12-4803-B616-9B696D552CE1}" dt="2024-07-25T09:37:36.858" v="15486"/>
          <ac:picMkLst>
            <pc:docMk/>
            <pc:sldMk cId="245067690" sldId="410"/>
            <ac:picMk id="8197" creationId="{00000000-0000-0000-0000-000000000000}"/>
          </ac:picMkLst>
        </pc:picChg>
      </pc:sldChg>
      <pc:sldChg chg="add del modAnim">
        <pc:chgData name="Tasuku HIRAISHI" userId="b174a05e3d3682ba" providerId="LiveId" clId="{8A574193-9E12-4803-B616-9B696D552CE1}" dt="2024-07-25T09:37:48.832" v="15899" actId="2696"/>
        <pc:sldMkLst>
          <pc:docMk/>
          <pc:sldMk cId="104241391" sldId="411"/>
        </pc:sldMkLst>
      </pc:sldChg>
      <pc:sldChg chg="modSp add mod modTransition">
        <pc:chgData name="Tasuku HIRAISHI" userId="b174a05e3d3682ba" providerId="LiveId" clId="{8A574193-9E12-4803-B616-9B696D552CE1}" dt="2024-07-25T09:37:37.790" v="15573"/>
        <pc:sldMkLst>
          <pc:docMk/>
          <pc:sldMk cId="2163222480" sldId="412"/>
        </pc:sldMkLst>
        <pc:spChg chg="mod ord">
          <ac:chgData name="Tasuku HIRAISHI" userId="b174a05e3d3682ba" providerId="LiveId" clId="{8A574193-9E12-4803-B616-9B696D552CE1}" dt="2024-07-25T09:37:37.778" v="15546"/>
          <ac:spMkLst>
            <pc:docMk/>
            <pc:sldMk cId="2163222480" sldId="412"/>
            <ac:spMk id="66562" creationId="{00000000-0000-0000-0000-000000000000}"/>
          </ac:spMkLst>
        </pc:spChg>
        <pc:spChg chg="mod ord">
          <ac:chgData name="Tasuku HIRAISHI" userId="b174a05e3d3682ba" providerId="LiveId" clId="{8A574193-9E12-4803-B616-9B696D552CE1}" dt="2024-07-25T09:37:37.779" v="15548"/>
          <ac:spMkLst>
            <pc:docMk/>
            <pc:sldMk cId="2163222480" sldId="412"/>
            <ac:spMk id="66563" creationId="{00000000-0000-0000-0000-000000000000}"/>
          </ac:spMkLst>
        </pc:spChg>
        <pc:spChg chg="mod ord">
          <ac:chgData name="Tasuku HIRAISHI" userId="b174a05e3d3682ba" providerId="LiveId" clId="{8A574193-9E12-4803-B616-9B696D552CE1}" dt="2024-07-25T09:37:37.779" v="15550"/>
          <ac:spMkLst>
            <pc:docMk/>
            <pc:sldMk cId="2163222480" sldId="412"/>
            <ac:spMk id="66564" creationId="{00000000-0000-0000-0000-000000000000}"/>
          </ac:spMkLst>
        </pc:spChg>
        <pc:spChg chg="mod ord">
          <ac:chgData name="Tasuku HIRAISHI" userId="b174a05e3d3682ba" providerId="LiveId" clId="{8A574193-9E12-4803-B616-9B696D552CE1}" dt="2024-07-25T09:37:37.780" v="15552"/>
          <ac:spMkLst>
            <pc:docMk/>
            <pc:sldMk cId="2163222480" sldId="412"/>
            <ac:spMk id="66565" creationId="{00000000-0000-0000-0000-000000000000}"/>
          </ac:spMkLst>
        </pc:spChg>
        <pc:spChg chg="mod ord">
          <ac:chgData name="Tasuku HIRAISHI" userId="b174a05e3d3682ba" providerId="LiveId" clId="{8A574193-9E12-4803-B616-9B696D552CE1}" dt="2024-07-25T09:37:37.780" v="15554"/>
          <ac:spMkLst>
            <pc:docMk/>
            <pc:sldMk cId="2163222480" sldId="412"/>
            <ac:spMk id="66566" creationId="{00000000-0000-0000-0000-000000000000}"/>
          </ac:spMkLst>
        </pc:spChg>
        <pc:spChg chg="mod ord">
          <ac:chgData name="Tasuku HIRAISHI" userId="b174a05e3d3682ba" providerId="LiveId" clId="{8A574193-9E12-4803-B616-9B696D552CE1}" dt="2024-07-25T09:37:37.780" v="15556"/>
          <ac:spMkLst>
            <pc:docMk/>
            <pc:sldMk cId="2163222480" sldId="412"/>
            <ac:spMk id="66567" creationId="{00000000-0000-0000-0000-000000000000}"/>
          </ac:spMkLst>
        </pc:spChg>
        <pc:spChg chg="mod ord">
          <ac:chgData name="Tasuku HIRAISHI" userId="b174a05e3d3682ba" providerId="LiveId" clId="{8A574193-9E12-4803-B616-9B696D552CE1}" dt="2024-07-25T09:37:37.781" v="15558"/>
          <ac:spMkLst>
            <pc:docMk/>
            <pc:sldMk cId="2163222480" sldId="412"/>
            <ac:spMk id="66568" creationId="{00000000-0000-0000-0000-000000000000}"/>
          </ac:spMkLst>
        </pc:spChg>
        <pc:spChg chg="mod ord">
          <ac:chgData name="Tasuku HIRAISHI" userId="b174a05e3d3682ba" providerId="LiveId" clId="{8A574193-9E12-4803-B616-9B696D552CE1}" dt="2024-07-25T09:37:37.781" v="15560"/>
          <ac:spMkLst>
            <pc:docMk/>
            <pc:sldMk cId="2163222480" sldId="412"/>
            <ac:spMk id="66569" creationId="{00000000-0000-0000-0000-000000000000}"/>
          </ac:spMkLst>
        </pc:spChg>
        <pc:spChg chg="mod ord">
          <ac:chgData name="Tasuku HIRAISHI" userId="b174a05e3d3682ba" providerId="LiveId" clId="{8A574193-9E12-4803-B616-9B696D552CE1}" dt="2024-07-25T09:37:37.781" v="15562"/>
          <ac:spMkLst>
            <pc:docMk/>
            <pc:sldMk cId="2163222480" sldId="412"/>
            <ac:spMk id="66570" creationId="{00000000-0000-0000-0000-000000000000}"/>
          </ac:spMkLst>
        </pc:spChg>
        <pc:spChg chg="mod ord">
          <ac:chgData name="Tasuku HIRAISHI" userId="b174a05e3d3682ba" providerId="LiveId" clId="{8A574193-9E12-4803-B616-9B696D552CE1}" dt="2024-07-25T09:37:37.782" v="15564"/>
          <ac:spMkLst>
            <pc:docMk/>
            <pc:sldMk cId="2163222480" sldId="412"/>
            <ac:spMk id="66572" creationId="{00000000-0000-0000-0000-000000000000}"/>
          </ac:spMkLst>
        </pc:spChg>
        <pc:spChg chg="mod ord">
          <ac:chgData name="Tasuku HIRAISHI" userId="b174a05e3d3682ba" providerId="LiveId" clId="{8A574193-9E12-4803-B616-9B696D552CE1}" dt="2024-07-25T09:37:37.782" v="15566"/>
          <ac:spMkLst>
            <pc:docMk/>
            <pc:sldMk cId="2163222480" sldId="412"/>
            <ac:spMk id="66573" creationId="{00000000-0000-0000-0000-000000000000}"/>
          </ac:spMkLst>
        </pc:spChg>
        <pc:spChg chg="mod ord">
          <ac:chgData name="Tasuku HIRAISHI" userId="b174a05e3d3682ba" providerId="LiveId" clId="{8A574193-9E12-4803-B616-9B696D552CE1}" dt="2024-07-25T09:37:37.782" v="15568"/>
          <ac:spMkLst>
            <pc:docMk/>
            <pc:sldMk cId="2163222480" sldId="412"/>
            <ac:spMk id="66574" creationId="{00000000-0000-0000-0000-000000000000}"/>
          </ac:spMkLst>
        </pc:spChg>
        <pc:spChg chg="mod ord">
          <ac:chgData name="Tasuku HIRAISHI" userId="b174a05e3d3682ba" providerId="LiveId" clId="{8A574193-9E12-4803-B616-9B696D552CE1}" dt="2024-07-25T09:37:37.783" v="15570"/>
          <ac:spMkLst>
            <pc:docMk/>
            <pc:sldMk cId="2163222480" sldId="412"/>
            <ac:spMk id="66579" creationId="{00000000-0000-0000-0000-000000000000}"/>
          </ac:spMkLst>
        </pc:spChg>
      </pc:sldChg>
      <pc:sldChg chg="modSp add mod modTransition">
        <pc:chgData name="Tasuku HIRAISHI" userId="b174a05e3d3682ba" providerId="LiveId" clId="{8A574193-9E12-4803-B616-9B696D552CE1}" dt="2024-07-25T09:37:38.717" v="15603"/>
        <pc:sldMkLst>
          <pc:docMk/>
          <pc:sldMk cId="2211153930" sldId="413"/>
        </pc:sldMkLst>
        <pc:spChg chg="mod ord">
          <ac:chgData name="Tasuku HIRAISHI" userId="b174a05e3d3682ba" providerId="LiveId" clId="{8A574193-9E12-4803-B616-9B696D552CE1}" dt="2024-07-25T09:37:38.705" v="15576"/>
          <ac:spMkLst>
            <pc:docMk/>
            <pc:sldMk cId="2211153930" sldId="413"/>
            <ac:spMk id="66562" creationId="{00000000-0000-0000-0000-000000000000}"/>
          </ac:spMkLst>
        </pc:spChg>
        <pc:spChg chg="mod ord">
          <ac:chgData name="Tasuku HIRAISHI" userId="b174a05e3d3682ba" providerId="LiveId" clId="{8A574193-9E12-4803-B616-9B696D552CE1}" dt="2024-07-25T09:37:38.706" v="15578"/>
          <ac:spMkLst>
            <pc:docMk/>
            <pc:sldMk cId="2211153930" sldId="413"/>
            <ac:spMk id="66563" creationId="{00000000-0000-0000-0000-000000000000}"/>
          </ac:spMkLst>
        </pc:spChg>
        <pc:spChg chg="mod ord">
          <ac:chgData name="Tasuku HIRAISHI" userId="b174a05e3d3682ba" providerId="LiveId" clId="{8A574193-9E12-4803-B616-9B696D552CE1}" dt="2024-07-25T09:37:38.706" v="15580"/>
          <ac:spMkLst>
            <pc:docMk/>
            <pc:sldMk cId="2211153930" sldId="413"/>
            <ac:spMk id="66564" creationId="{00000000-0000-0000-0000-000000000000}"/>
          </ac:spMkLst>
        </pc:spChg>
        <pc:spChg chg="mod ord">
          <ac:chgData name="Tasuku HIRAISHI" userId="b174a05e3d3682ba" providerId="LiveId" clId="{8A574193-9E12-4803-B616-9B696D552CE1}" dt="2024-07-25T09:37:38.707" v="15582"/>
          <ac:spMkLst>
            <pc:docMk/>
            <pc:sldMk cId="2211153930" sldId="413"/>
            <ac:spMk id="66565" creationId="{00000000-0000-0000-0000-000000000000}"/>
          </ac:spMkLst>
        </pc:spChg>
        <pc:spChg chg="mod ord">
          <ac:chgData name="Tasuku HIRAISHI" userId="b174a05e3d3682ba" providerId="LiveId" clId="{8A574193-9E12-4803-B616-9B696D552CE1}" dt="2024-07-25T09:37:38.708" v="15584"/>
          <ac:spMkLst>
            <pc:docMk/>
            <pc:sldMk cId="2211153930" sldId="413"/>
            <ac:spMk id="66566" creationId="{00000000-0000-0000-0000-000000000000}"/>
          </ac:spMkLst>
        </pc:spChg>
        <pc:spChg chg="mod ord">
          <ac:chgData name="Tasuku HIRAISHI" userId="b174a05e3d3682ba" providerId="LiveId" clId="{8A574193-9E12-4803-B616-9B696D552CE1}" dt="2024-07-25T09:37:38.708" v="15586"/>
          <ac:spMkLst>
            <pc:docMk/>
            <pc:sldMk cId="2211153930" sldId="413"/>
            <ac:spMk id="66567" creationId="{00000000-0000-0000-0000-000000000000}"/>
          </ac:spMkLst>
        </pc:spChg>
        <pc:spChg chg="mod ord">
          <ac:chgData name="Tasuku HIRAISHI" userId="b174a05e3d3682ba" providerId="LiveId" clId="{8A574193-9E12-4803-B616-9B696D552CE1}" dt="2024-07-25T09:37:38.708" v="15588"/>
          <ac:spMkLst>
            <pc:docMk/>
            <pc:sldMk cId="2211153930" sldId="413"/>
            <ac:spMk id="66568" creationId="{00000000-0000-0000-0000-000000000000}"/>
          </ac:spMkLst>
        </pc:spChg>
        <pc:spChg chg="mod ord">
          <ac:chgData name="Tasuku HIRAISHI" userId="b174a05e3d3682ba" providerId="LiveId" clId="{8A574193-9E12-4803-B616-9B696D552CE1}" dt="2024-07-25T09:37:38.709" v="15590"/>
          <ac:spMkLst>
            <pc:docMk/>
            <pc:sldMk cId="2211153930" sldId="413"/>
            <ac:spMk id="66569" creationId="{00000000-0000-0000-0000-000000000000}"/>
          </ac:spMkLst>
        </pc:spChg>
        <pc:spChg chg="mod ord">
          <ac:chgData name="Tasuku HIRAISHI" userId="b174a05e3d3682ba" providerId="LiveId" clId="{8A574193-9E12-4803-B616-9B696D552CE1}" dt="2024-07-25T09:37:38.709" v="15592"/>
          <ac:spMkLst>
            <pc:docMk/>
            <pc:sldMk cId="2211153930" sldId="413"/>
            <ac:spMk id="66570" creationId="{00000000-0000-0000-0000-000000000000}"/>
          </ac:spMkLst>
        </pc:spChg>
        <pc:spChg chg="mod ord">
          <ac:chgData name="Tasuku HIRAISHI" userId="b174a05e3d3682ba" providerId="LiveId" clId="{8A574193-9E12-4803-B616-9B696D552CE1}" dt="2024-07-25T09:37:38.709" v="15594"/>
          <ac:spMkLst>
            <pc:docMk/>
            <pc:sldMk cId="2211153930" sldId="413"/>
            <ac:spMk id="66572" creationId="{00000000-0000-0000-0000-000000000000}"/>
          </ac:spMkLst>
        </pc:spChg>
        <pc:spChg chg="mod ord">
          <ac:chgData name="Tasuku HIRAISHI" userId="b174a05e3d3682ba" providerId="LiveId" clId="{8A574193-9E12-4803-B616-9B696D552CE1}" dt="2024-07-25T09:37:38.709" v="15596"/>
          <ac:spMkLst>
            <pc:docMk/>
            <pc:sldMk cId="2211153930" sldId="413"/>
            <ac:spMk id="66573" creationId="{00000000-0000-0000-0000-000000000000}"/>
          </ac:spMkLst>
        </pc:spChg>
        <pc:spChg chg="mod ord">
          <ac:chgData name="Tasuku HIRAISHI" userId="b174a05e3d3682ba" providerId="LiveId" clId="{8A574193-9E12-4803-B616-9B696D552CE1}" dt="2024-07-25T09:37:38.710" v="15598"/>
          <ac:spMkLst>
            <pc:docMk/>
            <pc:sldMk cId="2211153930" sldId="413"/>
            <ac:spMk id="66574" creationId="{00000000-0000-0000-0000-000000000000}"/>
          </ac:spMkLst>
        </pc:spChg>
        <pc:spChg chg="mod ord">
          <ac:chgData name="Tasuku HIRAISHI" userId="b174a05e3d3682ba" providerId="LiveId" clId="{8A574193-9E12-4803-B616-9B696D552CE1}" dt="2024-07-25T09:37:38.710" v="15600"/>
          <ac:spMkLst>
            <pc:docMk/>
            <pc:sldMk cId="2211153930" sldId="413"/>
            <ac:spMk id="66579" creationId="{00000000-0000-0000-0000-000000000000}"/>
          </ac:spMkLst>
        </pc:spChg>
      </pc:sldChg>
      <pc:sldChg chg="modSp add mod modTransition">
        <pc:chgData name="Tasuku HIRAISHI" userId="b174a05e3d3682ba" providerId="LiveId" clId="{8A574193-9E12-4803-B616-9B696D552CE1}" dt="2024-07-25T09:37:39.590" v="15633"/>
        <pc:sldMkLst>
          <pc:docMk/>
          <pc:sldMk cId="1959409308" sldId="414"/>
        </pc:sldMkLst>
        <pc:spChg chg="mod ord">
          <ac:chgData name="Tasuku HIRAISHI" userId="b174a05e3d3682ba" providerId="LiveId" clId="{8A574193-9E12-4803-B616-9B696D552CE1}" dt="2024-07-25T09:37:39.579" v="15606"/>
          <ac:spMkLst>
            <pc:docMk/>
            <pc:sldMk cId="1959409308" sldId="414"/>
            <ac:spMk id="66562" creationId="{00000000-0000-0000-0000-000000000000}"/>
          </ac:spMkLst>
        </pc:spChg>
        <pc:spChg chg="mod ord">
          <ac:chgData name="Tasuku HIRAISHI" userId="b174a05e3d3682ba" providerId="LiveId" clId="{8A574193-9E12-4803-B616-9B696D552CE1}" dt="2024-07-25T09:37:39.580" v="15608"/>
          <ac:spMkLst>
            <pc:docMk/>
            <pc:sldMk cId="1959409308" sldId="414"/>
            <ac:spMk id="66563" creationId="{00000000-0000-0000-0000-000000000000}"/>
          </ac:spMkLst>
        </pc:spChg>
        <pc:spChg chg="mod ord">
          <ac:chgData name="Tasuku HIRAISHI" userId="b174a05e3d3682ba" providerId="LiveId" clId="{8A574193-9E12-4803-B616-9B696D552CE1}" dt="2024-07-25T09:37:39.581" v="15610"/>
          <ac:spMkLst>
            <pc:docMk/>
            <pc:sldMk cId="1959409308" sldId="414"/>
            <ac:spMk id="66564" creationId="{00000000-0000-0000-0000-000000000000}"/>
          </ac:spMkLst>
        </pc:spChg>
        <pc:spChg chg="mod ord">
          <ac:chgData name="Tasuku HIRAISHI" userId="b174a05e3d3682ba" providerId="LiveId" clId="{8A574193-9E12-4803-B616-9B696D552CE1}" dt="2024-07-25T09:37:39.581" v="15612"/>
          <ac:spMkLst>
            <pc:docMk/>
            <pc:sldMk cId="1959409308" sldId="414"/>
            <ac:spMk id="66565" creationId="{00000000-0000-0000-0000-000000000000}"/>
          </ac:spMkLst>
        </pc:spChg>
        <pc:spChg chg="mod ord">
          <ac:chgData name="Tasuku HIRAISHI" userId="b174a05e3d3682ba" providerId="LiveId" clId="{8A574193-9E12-4803-B616-9B696D552CE1}" dt="2024-07-25T09:37:39.581" v="15614"/>
          <ac:spMkLst>
            <pc:docMk/>
            <pc:sldMk cId="1959409308" sldId="414"/>
            <ac:spMk id="66566" creationId="{00000000-0000-0000-0000-000000000000}"/>
          </ac:spMkLst>
        </pc:spChg>
        <pc:spChg chg="mod ord">
          <ac:chgData name="Tasuku HIRAISHI" userId="b174a05e3d3682ba" providerId="LiveId" clId="{8A574193-9E12-4803-B616-9B696D552CE1}" dt="2024-07-25T09:37:39.582" v="15616"/>
          <ac:spMkLst>
            <pc:docMk/>
            <pc:sldMk cId="1959409308" sldId="414"/>
            <ac:spMk id="66567" creationId="{00000000-0000-0000-0000-000000000000}"/>
          </ac:spMkLst>
        </pc:spChg>
        <pc:spChg chg="mod ord">
          <ac:chgData name="Tasuku HIRAISHI" userId="b174a05e3d3682ba" providerId="LiveId" clId="{8A574193-9E12-4803-B616-9B696D552CE1}" dt="2024-07-25T09:37:39.582" v="15618"/>
          <ac:spMkLst>
            <pc:docMk/>
            <pc:sldMk cId="1959409308" sldId="414"/>
            <ac:spMk id="66568" creationId="{00000000-0000-0000-0000-000000000000}"/>
          </ac:spMkLst>
        </pc:spChg>
        <pc:spChg chg="mod ord">
          <ac:chgData name="Tasuku HIRAISHI" userId="b174a05e3d3682ba" providerId="LiveId" clId="{8A574193-9E12-4803-B616-9B696D552CE1}" dt="2024-07-25T09:37:39.582" v="15620"/>
          <ac:spMkLst>
            <pc:docMk/>
            <pc:sldMk cId="1959409308" sldId="414"/>
            <ac:spMk id="66569" creationId="{00000000-0000-0000-0000-000000000000}"/>
          </ac:spMkLst>
        </pc:spChg>
        <pc:spChg chg="mod ord">
          <ac:chgData name="Tasuku HIRAISHI" userId="b174a05e3d3682ba" providerId="LiveId" clId="{8A574193-9E12-4803-B616-9B696D552CE1}" dt="2024-07-25T09:37:39.583" v="15622"/>
          <ac:spMkLst>
            <pc:docMk/>
            <pc:sldMk cId="1959409308" sldId="414"/>
            <ac:spMk id="66570" creationId="{00000000-0000-0000-0000-000000000000}"/>
          </ac:spMkLst>
        </pc:spChg>
        <pc:spChg chg="mod ord">
          <ac:chgData name="Tasuku HIRAISHI" userId="b174a05e3d3682ba" providerId="LiveId" clId="{8A574193-9E12-4803-B616-9B696D552CE1}" dt="2024-07-25T09:37:39.583" v="15624"/>
          <ac:spMkLst>
            <pc:docMk/>
            <pc:sldMk cId="1959409308" sldId="414"/>
            <ac:spMk id="66572" creationId="{00000000-0000-0000-0000-000000000000}"/>
          </ac:spMkLst>
        </pc:spChg>
        <pc:spChg chg="mod ord">
          <ac:chgData name="Tasuku HIRAISHI" userId="b174a05e3d3682ba" providerId="LiveId" clId="{8A574193-9E12-4803-B616-9B696D552CE1}" dt="2024-07-25T09:37:39.583" v="15626"/>
          <ac:spMkLst>
            <pc:docMk/>
            <pc:sldMk cId="1959409308" sldId="414"/>
            <ac:spMk id="66573" creationId="{00000000-0000-0000-0000-000000000000}"/>
          </ac:spMkLst>
        </pc:spChg>
        <pc:spChg chg="mod ord">
          <ac:chgData name="Tasuku HIRAISHI" userId="b174a05e3d3682ba" providerId="LiveId" clId="{8A574193-9E12-4803-B616-9B696D552CE1}" dt="2024-07-25T09:37:39.584" v="15628"/>
          <ac:spMkLst>
            <pc:docMk/>
            <pc:sldMk cId="1959409308" sldId="414"/>
            <ac:spMk id="66574" creationId="{00000000-0000-0000-0000-000000000000}"/>
          </ac:spMkLst>
        </pc:spChg>
        <pc:spChg chg="mod ord">
          <ac:chgData name="Tasuku HIRAISHI" userId="b174a05e3d3682ba" providerId="LiveId" clId="{8A574193-9E12-4803-B616-9B696D552CE1}" dt="2024-07-25T09:37:39.584" v="15630"/>
          <ac:spMkLst>
            <pc:docMk/>
            <pc:sldMk cId="1959409308" sldId="414"/>
            <ac:spMk id="66579" creationId="{00000000-0000-0000-0000-000000000000}"/>
          </ac:spMkLst>
        </pc:spChg>
      </pc:sldChg>
      <pc:sldChg chg="modSp add mod modTransition">
        <pc:chgData name="Tasuku HIRAISHI" userId="b174a05e3d3682ba" providerId="LiveId" clId="{8A574193-9E12-4803-B616-9B696D552CE1}" dt="2024-07-25T09:37:40.437" v="15663"/>
        <pc:sldMkLst>
          <pc:docMk/>
          <pc:sldMk cId="350586081" sldId="415"/>
        </pc:sldMkLst>
        <pc:spChg chg="mod ord">
          <ac:chgData name="Tasuku HIRAISHI" userId="b174a05e3d3682ba" providerId="LiveId" clId="{8A574193-9E12-4803-B616-9B696D552CE1}" dt="2024-07-25T09:37:40.425" v="15636"/>
          <ac:spMkLst>
            <pc:docMk/>
            <pc:sldMk cId="350586081" sldId="415"/>
            <ac:spMk id="66562" creationId="{00000000-0000-0000-0000-000000000000}"/>
          </ac:spMkLst>
        </pc:spChg>
        <pc:spChg chg="mod ord">
          <ac:chgData name="Tasuku HIRAISHI" userId="b174a05e3d3682ba" providerId="LiveId" clId="{8A574193-9E12-4803-B616-9B696D552CE1}" dt="2024-07-25T09:37:40.425" v="15638"/>
          <ac:spMkLst>
            <pc:docMk/>
            <pc:sldMk cId="350586081" sldId="415"/>
            <ac:spMk id="66563" creationId="{00000000-0000-0000-0000-000000000000}"/>
          </ac:spMkLst>
        </pc:spChg>
        <pc:spChg chg="mod ord">
          <ac:chgData name="Tasuku HIRAISHI" userId="b174a05e3d3682ba" providerId="LiveId" clId="{8A574193-9E12-4803-B616-9B696D552CE1}" dt="2024-07-25T09:37:40.427" v="15640"/>
          <ac:spMkLst>
            <pc:docMk/>
            <pc:sldMk cId="350586081" sldId="415"/>
            <ac:spMk id="66564" creationId="{00000000-0000-0000-0000-000000000000}"/>
          </ac:spMkLst>
        </pc:spChg>
        <pc:spChg chg="mod ord">
          <ac:chgData name="Tasuku HIRAISHI" userId="b174a05e3d3682ba" providerId="LiveId" clId="{8A574193-9E12-4803-B616-9B696D552CE1}" dt="2024-07-25T09:37:40.427" v="15642"/>
          <ac:spMkLst>
            <pc:docMk/>
            <pc:sldMk cId="350586081" sldId="415"/>
            <ac:spMk id="66565" creationId="{00000000-0000-0000-0000-000000000000}"/>
          </ac:spMkLst>
        </pc:spChg>
        <pc:spChg chg="mod ord">
          <ac:chgData name="Tasuku HIRAISHI" userId="b174a05e3d3682ba" providerId="LiveId" clId="{8A574193-9E12-4803-B616-9B696D552CE1}" dt="2024-07-25T09:37:40.427" v="15644"/>
          <ac:spMkLst>
            <pc:docMk/>
            <pc:sldMk cId="350586081" sldId="415"/>
            <ac:spMk id="66566" creationId="{00000000-0000-0000-0000-000000000000}"/>
          </ac:spMkLst>
        </pc:spChg>
        <pc:spChg chg="mod ord">
          <ac:chgData name="Tasuku HIRAISHI" userId="b174a05e3d3682ba" providerId="LiveId" clId="{8A574193-9E12-4803-B616-9B696D552CE1}" dt="2024-07-25T09:37:40.428" v="15646"/>
          <ac:spMkLst>
            <pc:docMk/>
            <pc:sldMk cId="350586081" sldId="415"/>
            <ac:spMk id="66567" creationId="{00000000-0000-0000-0000-000000000000}"/>
          </ac:spMkLst>
        </pc:spChg>
        <pc:spChg chg="mod ord">
          <ac:chgData name="Tasuku HIRAISHI" userId="b174a05e3d3682ba" providerId="LiveId" clId="{8A574193-9E12-4803-B616-9B696D552CE1}" dt="2024-07-25T09:37:40.428" v="15648"/>
          <ac:spMkLst>
            <pc:docMk/>
            <pc:sldMk cId="350586081" sldId="415"/>
            <ac:spMk id="66568" creationId="{00000000-0000-0000-0000-000000000000}"/>
          </ac:spMkLst>
        </pc:spChg>
        <pc:spChg chg="mod ord">
          <ac:chgData name="Tasuku HIRAISHI" userId="b174a05e3d3682ba" providerId="LiveId" clId="{8A574193-9E12-4803-B616-9B696D552CE1}" dt="2024-07-25T09:37:40.429" v="15650"/>
          <ac:spMkLst>
            <pc:docMk/>
            <pc:sldMk cId="350586081" sldId="415"/>
            <ac:spMk id="66569" creationId="{00000000-0000-0000-0000-000000000000}"/>
          </ac:spMkLst>
        </pc:spChg>
        <pc:spChg chg="mod ord">
          <ac:chgData name="Tasuku HIRAISHI" userId="b174a05e3d3682ba" providerId="LiveId" clId="{8A574193-9E12-4803-B616-9B696D552CE1}" dt="2024-07-25T09:37:40.429" v="15652"/>
          <ac:spMkLst>
            <pc:docMk/>
            <pc:sldMk cId="350586081" sldId="415"/>
            <ac:spMk id="66570" creationId="{00000000-0000-0000-0000-000000000000}"/>
          </ac:spMkLst>
        </pc:spChg>
        <pc:spChg chg="mod ord">
          <ac:chgData name="Tasuku HIRAISHI" userId="b174a05e3d3682ba" providerId="LiveId" clId="{8A574193-9E12-4803-B616-9B696D552CE1}" dt="2024-07-25T09:37:40.429" v="15654"/>
          <ac:spMkLst>
            <pc:docMk/>
            <pc:sldMk cId="350586081" sldId="415"/>
            <ac:spMk id="66572" creationId="{00000000-0000-0000-0000-000000000000}"/>
          </ac:spMkLst>
        </pc:spChg>
        <pc:spChg chg="mod ord">
          <ac:chgData name="Tasuku HIRAISHI" userId="b174a05e3d3682ba" providerId="LiveId" clId="{8A574193-9E12-4803-B616-9B696D552CE1}" dt="2024-07-25T09:37:40.429" v="15656"/>
          <ac:spMkLst>
            <pc:docMk/>
            <pc:sldMk cId="350586081" sldId="415"/>
            <ac:spMk id="66573" creationId="{00000000-0000-0000-0000-000000000000}"/>
          </ac:spMkLst>
        </pc:spChg>
        <pc:spChg chg="mod ord">
          <ac:chgData name="Tasuku HIRAISHI" userId="b174a05e3d3682ba" providerId="LiveId" clId="{8A574193-9E12-4803-B616-9B696D552CE1}" dt="2024-07-25T09:37:40.430" v="15658"/>
          <ac:spMkLst>
            <pc:docMk/>
            <pc:sldMk cId="350586081" sldId="415"/>
            <ac:spMk id="66574" creationId="{00000000-0000-0000-0000-000000000000}"/>
          </ac:spMkLst>
        </pc:spChg>
        <pc:spChg chg="mod ord">
          <ac:chgData name="Tasuku HIRAISHI" userId="b174a05e3d3682ba" providerId="LiveId" clId="{8A574193-9E12-4803-B616-9B696D552CE1}" dt="2024-07-25T09:37:40.431" v="15660"/>
          <ac:spMkLst>
            <pc:docMk/>
            <pc:sldMk cId="350586081" sldId="415"/>
            <ac:spMk id="66579" creationId="{00000000-0000-0000-0000-000000000000}"/>
          </ac:spMkLst>
        </pc:spChg>
      </pc:sldChg>
      <pc:sldChg chg="modSp add mod modTransition">
        <pc:chgData name="Tasuku HIRAISHI" userId="b174a05e3d3682ba" providerId="LiveId" clId="{8A574193-9E12-4803-B616-9B696D552CE1}" dt="2024-07-25T09:37:41.229" v="15693"/>
        <pc:sldMkLst>
          <pc:docMk/>
          <pc:sldMk cId="2057313505" sldId="416"/>
        </pc:sldMkLst>
        <pc:spChg chg="mod ord">
          <ac:chgData name="Tasuku HIRAISHI" userId="b174a05e3d3682ba" providerId="LiveId" clId="{8A574193-9E12-4803-B616-9B696D552CE1}" dt="2024-07-25T09:37:41.217" v="15666"/>
          <ac:spMkLst>
            <pc:docMk/>
            <pc:sldMk cId="2057313505" sldId="416"/>
            <ac:spMk id="66562" creationId="{00000000-0000-0000-0000-000000000000}"/>
          </ac:spMkLst>
        </pc:spChg>
        <pc:spChg chg="mod ord">
          <ac:chgData name="Tasuku HIRAISHI" userId="b174a05e3d3682ba" providerId="LiveId" clId="{8A574193-9E12-4803-B616-9B696D552CE1}" dt="2024-07-25T09:37:41.218" v="15668"/>
          <ac:spMkLst>
            <pc:docMk/>
            <pc:sldMk cId="2057313505" sldId="416"/>
            <ac:spMk id="66563" creationId="{00000000-0000-0000-0000-000000000000}"/>
          </ac:spMkLst>
        </pc:spChg>
        <pc:spChg chg="mod ord">
          <ac:chgData name="Tasuku HIRAISHI" userId="b174a05e3d3682ba" providerId="LiveId" clId="{8A574193-9E12-4803-B616-9B696D552CE1}" dt="2024-07-25T09:37:41.218" v="15670"/>
          <ac:spMkLst>
            <pc:docMk/>
            <pc:sldMk cId="2057313505" sldId="416"/>
            <ac:spMk id="66564" creationId="{00000000-0000-0000-0000-000000000000}"/>
          </ac:spMkLst>
        </pc:spChg>
        <pc:spChg chg="mod ord">
          <ac:chgData name="Tasuku HIRAISHI" userId="b174a05e3d3682ba" providerId="LiveId" clId="{8A574193-9E12-4803-B616-9B696D552CE1}" dt="2024-07-25T09:37:41.219" v="15672"/>
          <ac:spMkLst>
            <pc:docMk/>
            <pc:sldMk cId="2057313505" sldId="416"/>
            <ac:spMk id="66565" creationId="{00000000-0000-0000-0000-000000000000}"/>
          </ac:spMkLst>
        </pc:spChg>
        <pc:spChg chg="mod ord">
          <ac:chgData name="Tasuku HIRAISHI" userId="b174a05e3d3682ba" providerId="LiveId" clId="{8A574193-9E12-4803-B616-9B696D552CE1}" dt="2024-07-25T09:37:41.219" v="15674"/>
          <ac:spMkLst>
            <pc:docMk/>
            <pc:sldMk cId="2057313505" sldId="416"/>
            <ac:spMk id="66566" creationId="{00000000-0000-0000-0000-000000000000}"/>
          </ac:spMkLst>
        </pc:spChg>
        <pc:spChg chg="mod ord">
          <ac:chgData name="Tasuku HIRAISHI" userId="b174a05e3d3682ba" providerId="LiveId" clId="{8A574193-9E12-4803-B616-9B696D552CE1}" dt="2024-07-25T09:37:41.219" v="15676"/>
          <ac:spMkLst>
            <pc:docMk/>
            <pc:sldMk cId="2057313505" sldId="416"/>
            <ac:spMk id="66567" creationId="{00000000-0000-0000-0000-000000000000}"/>
          </ac:spMkLst>
        </pc:spChg>
        <pc:spChg chg="mod ord">
          <ac:chgData name="Tasuku HIRAISHI" userId="b174a05e3d3682ba" providerId="LiveId" clId="{8A574193-9E12-4803-B616-9B696D552CE1}" dt="2024-07-25T09:37:41.220" v="15678"/>
          <ac:spMkLst>
            <pc:docMk/>
            <pc:sldMk cId="2057313505" sldId="416"/>
            <ac:spMk id="66568" creationId="{00000000-0000-0000-0000-000000000000}"/>
          </ac:spMkLst>
        </pc:spChg>
        <pc:spChg chg="mod ord">
          <ac:chgData name="Tasuku HIRAISHI" userId="b174a05e3d3682ba" providerId="LiveId" clId="{8A574193-9E12-4803-B616-9B696D552CE1}" dt="2024-07-25T09:37:41.220" v="15680"/>
          <ac:spMkLst>
            <pc:docMk/>
            <pc:sldMk cId="2057313505" sldId="416"/>
            <ac:spMk id="66569" creationId="{00000000-0000-0000-0000-000000000000}"/>
          </ac:spMkLst>
        </pc:spChg>
        <pc:spChg chg="mod ord">
          <ac:chgData name="Tasuku HIRAISHI" userId="b174a05e3d3682ba" providerId="LiveId" clId="{8A574193-9E12-4803-B616-9B696D552CE1}" dt="2024-07-25T09:37:41.220" v="15682"/>
          <ac:spMkLst>
            <pc:docMk/>
            <pc:sldMk cId="2057313505" sldId="416"/>
            <ac:spMk id="66570" creationId="{00000000-0000-0000-0000-000000000000}"/>
          </ac:spMkLst>
        </pc:spChg>
        <pc:spChg chg="mod ord">
          <ac:chgData name="Tasuku HIRAISHI" userId="b174a05e3d3682ba" providerId="LiveId" clId="{8A574193-9E12-4803-B616-9B696D552CE1}" dt="2024-07-25T09:37:41.221" v="15684"/>
          <ac:spMkLst>
            <pc:docMk/>
            <pc:sldMk cId="2057313505" sldId="416"/>
            <ac:spMk id="66572" creationId="{00000000-0000-0000-0000-000000000000}"/>
          </ac:spMkLst>
        </pc:spChg>
        <pc:spChg chg="mod ord">
          <ac:chgData name="Tasuku HIRAISHI" userId="b174a05e3d3682ba" providerId="LiveId" clId="{8A574193-9E12-4803-B616-9B696D552CE1}" dt="2024-07-25T09:37:41.221" v="15686"/>
          <ac:spMkLst>
            <pc:docMk/>
            <pc:sldMk cId="2057313505" sldId="416"/>
            <ac:spMk id="66573" creationId="{00000000-0000-0000-0000-000000000000}"/>
          </ac:spMkLst>
        </pc:spChg>
        <pc:spChg chg="mod ord">
          <ac:chgData name="Tasuku HIRAISHI" userId="b174a05e3d3682ba" providerId="LiveId" clId="{8A574193-9E12-4803-B616-9B696D552CE1}" dt="2024-07-25T09:37:41.221" v="15688"/>
          <ac:spMkLst>
            <pc:docMk/>
            <pc:sldMk cId="2057313505" sldId="416"/>
            <ac:spMk id="66574" creationId="{00000000-0000-0000-0000-000000000000}"/>
          </ac:spMkLst>
        </pc:spChg>
        <pc:spChg chg="mod ord">
          <ac:chgData name="Tasuku HIRAISHI" userId="b174a05e3d3682ba" providerId="LiveId" clId="{8A574193-9E12-4803-B616-9B696D552CE1}" dt="2024-07-25T09:37:41.222" v="15690"/>
          <ac:spMkLst>
            <pc:docMk/>
            <pc:sldMk cId="2057313505" sldId="416"/>
            <ac:spMk id="66579" creationId="{00000000-0000-0000-0000-000000000000}"/>
          </ac:spMkLst>
        </pc:spChg>
      </pc:sldChg>
      <pc:sldChg chg="modSp add mod modTransition">
        <pc:chgData name="Tasuku HIRAISHI" userId="b174a05e3d3682ba" providerId="LiveId" clId="{8A574193-9E12-4803-B616-9B696D552CE1}" dt="2024-07-25T09:37:42.090" v="15723"/>
        <pc:sldMkLst>
          <pc:docMk/>
          <pc:sldMk cId="1958713038" sldId="417"/>
        </pc:sldMkLst>
        <pc:spChg chg="mod ord">
          <ac:chgData name="Tasuku HIRAISHI" userId="b174a05e3d3682ba" providerId="LiveId" clId="{8A574193-9E12-4803-B616-9B696D552CE1}" dt="2024-07-25T09:37:42.079" v="15696"/>
          <ac:spMkLst>
            <pc:docMk/>
            <pc:sldMk cId="1958713038" sldId="417"/>
            <ac:spMk id="66562" creationId="{00000000-0000-0000-0000-000000000000}"/>
          </ac:spMkLst>
        </pc:spChg>
        <pc:spChg chg="mod ord">
          <ac:chgData name="Tasuku HIRAISHI" userId="b174a05e3d3682ba" providerId="LiveId" clId="{8A574193-9E12-4803-B616-9B696D552CE1}" dt="2024-07-25T09:37:42.079" v="15698"/>
          <ac:spMkLst>
            <pc:docMk/>
            <pc:sldMk cId="1958713038" sldId="417"/>
            <ac:spMk id="66563" creationId="{00000000-0000-0000-0000-000000000000}"/>
          </ac:spMkLst>
        </pc:spChg>
        <pc:spChg chg="mod ord">
          <ac:chgData name="Tasuku HIRAISHI" userId="b174a05e3d3682ba" providerId="LiveId" clId="{8A574193-9E12-4803-B616-9B696D552CE1}" dt="2024-07-25T09:37:42.080" v="15700"/>
          <ac:spMkLst>
            <pc:docMk/>
            <pc:sldMk cId="1958713038" sldId="417"/>
            <ac:spMk id="66564" creationId="{00000000-0000-0000-0000-000000000000}"/>
          </ac:spMkLst>
        </pc:spChg>
        <pc:spChg chg="mod ord">
          <ac:chgData name="Tasuku HIRAISHI" userId="b174a05e3d3682ba" providerId="LiveId" clId="{8A574193-9E12-4803-B616-9B696D552CE1}" dt="2024-07-25T09:37:42.080" v="15702"/>
          <ac:spMkLst>
            <pc:docMk/>
            <pc:sldMk cId="1958713038" sldId="417"/>
            <ac:spMk id="66565" creationId="{00000000-0000-0000-0000-000000000000}"/>
          </ac:spMkLst>
        </pc:spChg>
        <pc:spChg chg="mod ord">
          <ac:chgData name="Tasuku HIRAISHI" userId="b174a05e3d3682ba" providerId="LiveId" clId="{8A574193-9E12-4803-B616-9B696D552CE1}" dt="2024-07-25T09:37:42.081" v="15704"/>
          <ac:spMkLst>
            <pc:docMk/>
            <pc:sldMk cId="1958713038" sldId="417"/>
            <ac:spMk id="66566" creationId="{00000000-0000-0000-0000-000000000000}"/>
          </ac:spMkLst>
        </pc:spChg>
        <pc:spChg chg="mod ord">
          <ac:chgData name="Tasuku HIRAISHI" userId="b174a05e3d3682ba" providerId="LiveId" clId="{8A574193-9E12-4803-B616-9B696D552CE1}" dt="2024-07-25T09:37:42.081" v="15706"/>
          <ac:spMkLst>
            <pc:docMk/>
            <pc:sldMk cId="1958713038" sldId="417"/>
            <ac:spMk id="66567" creationId="{00000000-0000-0000-0000-000000000000}"/>
          </ac:spMkLst>
        </pc:spChg>
        <pc:spChg chg="mod ord">
          <ac:chgData name="Tasuku HIRAISHI" userId="b174a05e3d3682ba" providerId="LiveId" clId="{8A574193-9E12-4803-B616-9B696D552CE1}" dt="2024-07-25T09:37:42.081" v="15708"/>
          <ac:spMkLst>
            <pc:docMk/>
            <pc:sldMk cId="1958713038" sldId="417"/>
            <ac:spMk id="66568" creationId="{00000000-0000-0000-0000-000000000000}"/>
          </ac:spMkLst>
        </pc:spChg>
        <pc:spChg chg="mod ord">
          <ac:chgData name="Tasuku HIRAISHI" userId="b174a05e3d3682ba" providerId="LiveId" clId="{8A574193-9E12-4803-B616-9B696D552CE1}" dt="2024-07-25T09:37:42.082" v="15710"/>
          <ac:spMkLst>
            <pc:docMk/>
            <pc:sldMk cId="1958713038" sldId="417"/>
            <ac:spMk id="66569" creationId="{00000000-0000-0000-0000-000000000000}"/>
          </ac:spMkLst>
        </pc:spChg>
        <pc:spChg chg="mod ord">
          <ac:chgData name="Tasuku HIRAISHI" userId="b174a05e3d3682ba" providerId="LiveId" clId="{8A574193-9E12-4803-B616-9B696D552CE1}" dt="2024-07-25T09:37:42.082" v="15712"/>
          <ac:spMkLst>
            <pc:docMk/>
            <pc:sldMk cId="1958713038" sldId="417"/>
            <ac:spMk id="66570" creationId="{00000000-0000-0000-0000-000000000000}"/>
          </ac:spMkLst>
        </pc:spChg>
        <pc:spChg chg="mod ord">
          <ac:chgData name="Tasuku HIRAISHI" userId="b174a05e3d3682ba" providerId="LiveId" clId="{8A574193-9E12-4803-B616-9B696D552CE1}" dt="2024-07-25T09:37:42.082" v="15714"/>
          <ac:spMkLst>
            <pc:docMk/>
            <pc:sldMk cId="1958713038" sldId="417"/>
            <ac:spMk id="66572" creationId="{00000000-0000-0000-0000-000000000000}"/>
          </ac:spMkLst>
        </pc:spChg>
        <pc:spChg chg="mod ord">
          <ac:chgData name="Tasuku HIRAISHI" userId="b174a05e3d3682ba" providerId="LiveId" clId="{8A574193-9E12-4803-B616-9B696D552CE1}" dt="2024-07-25T09:37:42.082" v="15716"/>
          <ac:spMkLst>
            <pc:docMk/>
            <pc:sldMk cId="1958713038" sldId="417"/>
            <ac:spMk id="66573" creationId="{00000000-0000-0000-0000-000000000000}"/>
          </ac:spMkLst>
        </pc:spChg>
        <pc:spChg chg="mod ord">
          <ac:chgData name="Tasuku HIRAISHI" userId="b174a05e3d3682ba" providerId="LiveId" clId="{8A574193-9E12-4803-B616-9B696D552CE1}" dt="2024-07-25T09:37:42.083" v="15718"/>
          <ac:spMkLst>
            <pc:docMk/>
            <pc:sldMk cId="1958713038" sldId="417"/>
            <ac:spMk id="66574" creationId="{00000000-0000-0000-0000-000000000000}"/>
          </ac:spMkLst>
        </pc:spChg>
        <pc:spChg chg="mod ord">
          <ac:chgData name="Tasuku HIRAISHI" userId="b174a05e3d3682ba" providerId="LiveId" clId="{8A574193-9E12-4803-B616-9B696D552CE1}" dt="2024-07-25T09:37:42.083" v="15720"/>
          <ac:spMkLst>
            <pc:docMk/>
            <pc:sldMk cId="1958713038" sldId="417"/>
            <ac:spMk id="66579" creationId="{00000000-0000-0000-0000-000000000000}"/>
          </ac:spMkLst>
        </pc:spChg>
      </pc:sldChg>
      <pc:sldChg chg="modSp add mod modTransition">
        <pc:chgData name="Tasuku HIRAISHI" userId="b174a05e3d3682ba" providerId="LiveId" clId="{8A574193-9E12-4803-B616-9B696D552CE1}" dt="2024-07-25T09:37:43.037" v="15753"/>
        <pc:sldMkLst>
          <pc:docMk/>
          <pc:sldMk cId="1297017825" sldId="418"/>
        </pc:sldMkLst>
        <pc:spChg chg="mod ord">
          <ac:chgData name="Tasuku HIRAISHI" userId="b174a05e3d3682ba" providerId="LiveId" clId="{8A574193-9E12-4803-B616-9B696D552CE1}" dt="2024-07-25T09:37:43.026" v="15726"/>
          <ac:spMkLst>
            <pc:docMk/>
            <pc:sldMk cId="1297017825" sldId="418"/>
            <ac:spMk id="66562" creationId="{00000000-0000-0000-0000-000000000000}"/>
          </ac:spMkLst>
        </pc:spChg>
        <pc:spChg chg="mod ord">
          <ac:chgData name="Tasuku HIRAISHI" userId="b174a05e3d3682ba" providerId="LiveId" clId="{8A574193-9E12-4803-B616-9B696D552CE1}" dt="2024-07-25T09:37:43.026" v="15728"/>
          <ac:spMkLst>
            <pc:docMk/>
            <pc:sldMk cId="1297017825" sldId="418"/>
            <ac:spMk id="66563" creationId="{00000000-0000-0000-0000-000000000000}"/>
          </ac:spMkLst>
        </pc:spChg>
        <pc:spChg chg="mod ord">
          <ac:chgData name="Tasuku HIRAISHI" userId="b174a05e3d3682ba" providerId="LiveId" clId="{8A574193-9E12-4803-B616-9B696D552CE1}" dt="2024-07-25T09:37:43.027" v="15730"/>
          <ac:spMkLst>
            <pc:docMk/>
            <pc:sldMk cId="1297017825" sldId="418"/>
            <ac:spMk id="66564" creationId="{00000000-0000-0000-0000-000000000000}"/>
          </ac:spMkLst>
        </pc:spChg>
        <pc:spChg chg="mod ord">
          <ac:chgData name="Tasuku HIRAISHI" userId="b174a05e3d3682ba" providerId="LiveId" clId="{8A574193-9E12-4803-B616-9B696D552CE1}" dt="2024-07-25T09:37:43.027" v="15732"/>
          <ac:spMkLst>
            <pc:docMk/>
            <pc:sldMk cId="1297017825" sldId="418"/>
            <ac:spMk id="66565" creationId="{00000000-0000-0000-0000-000000000000}"/>
          </ac:spMkLst>
        </pc:spChg>
        <pc:spChg chg="mod ord">
          <ac:chgData name="Tasuku HIRAISHI" userId="b174a05e3d3682ba" providerId="LiveId" clId="{8A574193-9E12-4803-B616-9B696D552CE1}" dt="2024-07-25T09:37:43.027" v="15734"/>
          <ac:spMkLst>
            <pc:docMk/>
            <pc:sldMk cId="1297017825" sldId="418"/>
            <ac:spMk id="66566" creationId="{00000000-0000-0000-0000-000000000000}"/>
          </ac:spMkLst>
        </pc:spChg>
        <pc:spChg chg="mod ord">
          <ac:chgData name="Tasuku HIRAISHI" userId="b174a05e3d3682ba" providerId="LiveId" clId="{8A574193-9E12-4803-B616-9B696D552CE1}" dt="2024-07-25T09:37:43.028" v="15736"/>
          <ac:spMkLst>
            <pc:docMk/>
            <pc:sldMk cId="1297017825" sldId="418"/>
            <ac:spMk id="66567" creationId="{00000000-0000-0000-0000-000000000000}"/>
          </ac:spMkLst>
        </pc:spChg>
        <pc:spChg chg="mod ord">
          <ac:chgData name="Tasuku HIRAISHI" userId="b174a05e3d3682ba" providerId="LiveId" clId="{8A574193-9E12-4803-B616-9B696D552CE1}" dt="2024-07-25T09:37:43.028" v="15738"/>
          <ac:spMkLst>
            <pc:docMk/>
            <pc:sldMk cId="1297017825" sldId="418"/>
            <ac:spMk id="66568" creationId="{00000000-0000-0000-0000-000000000000}"/>
          </ac:spMkLst>
        </pc:spChg>
        <pc:spChg chg="mod ord">
          <ac:chgData name="Tasuku HIRAISHI" userId="b174a05e3d3682ba" providerId="LiveId" clId="{8A574193-9E12-4803-B616-9B696D552CE1}" dt="2024-07-25T09:37:43.029" v="15740"/>
          <ac:spMkLst>
            <pc:docMk/>
            <pc:sldMk cId="1297017825" sldId="418"/>
            <ac:spMk id="66569" creationId="{00000000-0000-0000-0000-000000000000}"/>
          </ac:spMkLst>
        </pc:spChg>
        <pc:spChg chg="mod ord">
          <ac:chgData name="Tasuku HIRAISHI" userId="b174a05e3d3682ba" providerId="LiveId" clId="{8A574193-9E12-4803-B616-9B696D552CE1}" dt="2024-07-25T09:37:43.029" v="15742"/>
          <ac:spMkLst>
            <pc:docMk/>
            <pc:sldMk cId="1297017825" sldId="418"/>
            <ac:spMk id="66570" creationId="{00000000-0000-0000-0000-000000000000}"/>
          </ac:spMkLst>
        </pc:spChg>
        <pc:spChg chg="mod ord">
          <ac:chgData name="Tasuku HIRAISHI" userId="b174a05e3d3682ba" providerId="LiveId" clId="{8A574193-9E12-4803-B616-9B696D552CE1}" dt="2024-07-25T09:37:43.029" v="15744"/>
          <ac:spMkLst>
            <pc:docMk/>
            <pc:sldMk cId="1297017825" sldId="418"/>
            <ac:spMk id="66572" creationId="{00000000-0000-0000-0000-000000000000}"/>
          </ac:spMkLst>
        </pc:spChg>
        <pc:spChg chg="mod ord">
          <ac:chgData name="Tasuku HIRAISHI" userId="b174a05e3d3682ba" providerId="LiveId" clId="{8A574193-9E12-4803-B616-9B696D552CE1}" dt="2024-07-25T09:37:43.029" v="15746"/>
          <ac:spMkLst>
            <pc:docMk/>
            <pc:sldMk cId="1297017825" sldId="418"/>
            <ac:spMk id="66573" creationId="{00000000-0000-0000-0000-000000000000}"/>
          </ac:spMkLst>
        </pc:spChg>
        <pc:spChg chg="mod ord">
          <ac:chgData name="Tasuku HIRAISHI" userId="b174a05e3d3682ba" providerId="LiveId" clId="{8A574193-9E12-4803-B616-9B696D552CE1}" dt="2024-07-25T09:37:43.030" v="15748"/>
          <ac:spMkLst>
            <pc:docMk/>
            <pc:sldMk cId="1297017825" sldId="418"/>
            <ac:spMk id="66574" creationId="{00000000-0000-0000-0000-000000000000}"/>
          </ac:spMkLst>
        </pc:spChg>
        <pc:spChg chg="mod ord">
          <ac:chgData name="Tasuku HIRAISHI" userId="b174a05e3d3682ba" providerId="LiveId" clId="{8A574193-9E12-4803-B616-9B696D552CE1}" dt="2024-07-25T09:37:43.030" v="15750"/>
          <ac:spMkLst>
            <pc:docMk/>
            <pc:sldMk cId="1297017825" sldId="418"/>
            <ac:spMk id="66579" creationId="{00000000-0000-0000-0000-000000000000}"/>
          </ac:spMkLst>
        </pc:spChg>
      </pc:sldChg>
      <pc:sldChg chg="modSp add mod modTransition">
        <pc:chgData name="Tasuku HIRAISHI" userId="b174a05e3d3682ba" providerId="LiveId" clId="{8A574193-9E12-4803-B616-9B696D552CE1}" dt="2024-07-25T09:37:43.887" v="15783"/>
        <pc:sldMkLst>
          <pc:docMk/>
          <pc:sldMk cId="3359257275" sldId="419"/>
        </pc:sldMkLst>
        <pc:spChg chg="mod ord">
          <ac:chgData name="Tasuku HIRAISHI" userId="b174a05e3d3682ba" providerId="LiveId" clId="{8A574193-9E12-4803-B616-9B696D552CE1}" dt="2024-07-25T09:37:43.875" v="15756"/>
          <ac:spMkLst>
            <pc:docMk/>
            <pc:sldMk cId="3359257275" sldId="419"/>
            <ac:spMk id="66562" creationId="{00000000-0000-0000-0000-000000000000}"/>
          </ac:spMkLst>
        </pc:spChg>
        <pc:spChg chg="mod ord">
          <ac:chgData name="Tasuku HIRAISHI" userId="b174a05e3d3682ba" providerId="LiveId" clId="{8A574193-9E12-4803-B616-9B696D552CE1}" dt="2024-07-25T09:37:43.875" v="15758"/>
          <ac:spMkLst>
            <pc:docMk/>
            <pc:sldMk cId="3359257275" sldId="419"/>
            <ac:spMk id="66563" creationId="{00000000-0000-0000-0000-000000000000}"/>
          </ac:spMkLst>
        </pc:spChg>
        <pc:spChg chg="mod ord">
          <ac:chgData name="Tasuku HIRAISHI" userId="b174a05e3d3682ba" providerId="LiveId" clId="{8A574193-9E12-4803-B616-9B696D552CE1}" dt="2024-07-25T09:37:43.876" v="15760"/>
          <ac:spMkLst>
            <pc:docMk/>
            <pc:sldMk cId="3359257275" sldId="419"/>
            <ac:spMk id="66564" creationId="{00000000-0000-0000-0000-000000000000}"/>
          </ac:spMkLst>
        </pc:spChg>
        <pc:spChg chg="mod ord">
          <ac:chgData name="Tasuku HIRAISHI" userId="b174a05e3d3682ba" providerId="LiveId" clId="{8A574193-9E12-4803-B616-9B696D552CE1}" dt="2024-07-25T09:37:43.876" v="15762"/>
          <ac:spMkLst>
            <pc:docMk/>
            <pc:sldMk cId="3359257275" sldId="419"/>
            <ac:spMk id="66565" creationId="{00000000-0000-0000-0000-000000000000}"/>
          </ac:spMkLst>
        </pc:spChg>
        <pc:spChg chg="mod ord">
          <ac:chgData name="Tasuku HIRAISHI" userId="b174a05e3d3682ba" providerId="LiveId" clId="{8A574193-9E12-4803-B616-9B696D552CE1}" dt="2024-07-25T09:37:43.877" v="15764"/>
          <ac:spMkLst>
            <pc:docMk/>
            <pc:sldMk cId="3359257275" sldId="419"/>
            <ac:spMk id="66566" creationId="{00000000-0000-0000-0000-000000000000}"/>
          </ac:spMkLst>
        </pc:spChg>
        <pc:spChg chg="mod ord">
          <ac:chgData name="Tasuku HIRAISHI" userId="b174a05e3d3682ba" providerId="LiveId" clId="{8A574193-9E12-4803-B616-9B696D552CE1}" dt="2024-07-25T09:37:43.877" v="15766"/>
          <ac:spMkLst>
            <pc:docMk/>
            <pc:sldMk cId="3359257275" sldId="419"/>
            <ac:spMk id="66567" creationId="{00000000-0000-0000-0000-000000000000}"/>
          </ac:spMkLst>
        </pc:spChg>
        <pc:spChg chg="mod ord">
          <ac:chgData name="Tasuku HIRAISHI" userId="b174a05e3d3682ba" providerId="LiveId" clId="{8A574193-9E12-4803-B616-9B696D552CE1}" dt="2024-07-25T09:37:43.877" v="15768"/>
          <ac:spMkLst>
            <pc:docMk/>
            <pc:sldMk cId="3359257275" sldId="419"/>
            <ac:spMk id="66568" creationId="{00000000-0000-0000-0000-000000000000}"/>
          </ac:spMkLst>
        </pc:spChg>
        <pc:spChg chg="mod ord">
          <ac:chgData name="Tasuku HIRAISHI" userId="b174a05e3d3682ba" providerId="LiveId" clId="{8A574193-9E12-4803-B616-9B696D552CE1}" dt="2024-07-25T09:37:43.877" v="15770"/>
          <ac:spMkLst>
            <pc:docMk/>
            <pc:sldMk cId="3359257275" sldId="419"/>
            <ac:spMk id="66569" creationId="{00000000-0000-0000-0000-000000000000}"/>
          </ac:spMkLst>
        </pc:spChg>
        <pc:spChg chg="mod ord">
          <ac:chgData name="Tasuku HIRAISHI" userId="b174a05e3d3682ba" providerId="LiveId" clId="{8A574193-9E12-4803-B616-9B696D552CE1}" dt="2024-07-25T09:37:43.878" v="15772"/>
          <ac:spMkLst>
            <pc:docMk/>
            <pc:sldMk cId="3359257275" sldId="419"/>
            <ac:spMk id="66570" creationId="{00000000-0000-0000-0000-000000000000}"/>
          </ac:spMkLst>
        </pc:spChg>
        <pc:spChg chg="mod ord">
          <ac:chgData name="Tasuku HIRAISHI" userId="b174a05e3d3682ba" providerId="LiveId" clId="{8A574193-9E12-4803-B616-9B696D552CE1}" dt="2024-07-25T09:37:43.878" v="15774"/>
          <ac:spMkLst>
            <pc:docMk/>
            <pc:sldMk cId="3359257275" sldId="419"/>
            <ac:spMk id="66572" creationId="{00000000-0000-0000-0000-000000000000}"/>
          </ac:spMkLst>
        </pc:spChg>
        <pc:spChg chg="mod ord">
          <ac:chgData name="Tasuku HIRAISHI" userId="b174a05e3d3682ba" providerId="LiveId" clId="{8A574193-9E12-4803-B616-9B696D552CE1}" dt="2024-07-25T09:37:43.878" v="15776"/>
          <ac:spMkLst>
            <pc:docMk/>
            <pc:sldMk cId="3359257275" sldId="419"/>
            <ac:spMk id="66573" creationId="{00000000-0000-0000-0000-000000000000}"/>
          </ac:spMkLst>
        </pc:spChg>
        <pc:spChg chg="mod ord">
          <ac:chgData name="Tasuku HIRAISHI" userId="b174a05e3d3682ba" providerId="LiveId" clId="{8A574193-9E12-4803-B616-9B696D552CE1}" dt="2024-07-25T09:37:43.879" v="15778"/>
          <ac:spMkLst>
            <pc:docMk/>
            <pc:sldMk cId="3359257275" sldId="419"/>
            <ac:spMk id="66574" creationId="{00000000-0000-0000-0000-000000000000}"/>
          </ac:spMkLst>
        </pc:spChg>
        <pc:spChg chg="mod ord">
          <ac:chgData name="Tasuku HIRAISHI" userId="b174a05e3d3682ba" providerId="LiveId" clId="{8A574193-9E12-4803-B616-9B696D552CE1}" dt="2024-07-25T09:37:43.879" v="15780"/>
          <ac:spMkLst>
            <pc:docMk/>
            <pc:sldMk cId="3359257275" sldId="419"/>
            <ac:spMk id="66579" creationId="{00000000-0000-0000-0000-000000000000}"/>
          </ac:spMkLst>
        </pc:spChg>
      </pc:sldChg>
      <pc:sldChg chg="addSp modSp add mod modTransition modAnim">
        <pc:chgData name="Tasuku HIRAISHI" userId="b174a05e3d3682ba" providerId="LiveId" clId="{8A574193-9E12-4803-B616-9B696D552CE1}" dt="2024-07-25T09:37:48.833" v="15900"/>
        <pc:sldMkLst>
          <pc:docMk/>
          <pc:sldMk cId="2621560959" sldId="420"/>
        </pc:sldMkLst>
        <pc:spChg chg="add mod ord">
          <ac:chgData name="Tasuku HIRAISHI" userId="b174a05e3d3682ba" providerId="LiveId" clId="{8A574193-9E12-4803-B616-9B696D552CE1}" dt="2024-07-25T09:37:48.826" v="15886"/>
          <ac:spMkLst>
            <pc:docMk/>
            <pc:sldMk cId="2621560959" sldId="420"/>
            <ac:spMk id="2" creationId="{D9875EB7-0214-493C-F095-0E152ADD3E95}"/>
          </ac:spMkLst>
        </pc:spChg>
        <pc:spChg chg="add mod ord">
          <ac:chgData name="Tasuku HIRAISHI" userId="b174a05e3d3682ba" providerId="LiveId" clId="{8A574193-9E12-4803-B616-9B696D552CE1}" dt="2024-07-25T09:37:48.826" v="15888"/>
          <ac:spMkLst>
            <pc:docMk/>
            <pc:sldMk cId="2621560959" sldId="420"/>
            <ac:spMk id="3" creationId="{F542D80E-F221-5E83-4D50-26847E3D4146}"/>
          </ac:spMkLst>
        </pc:spChg>
        <pc:spChg chg="add mod ord">
          <ac:chgData name="Tasuku HIRAISHI" userId="b174a05e3d3682ba" providerId="LiveId" clId="{8A574193-9E12-4803-B616-9B696D552CE1}" dt="2024-07-25T09:37:48.826" v="15890"/>
          <ac:spMkLst>
            <pc:docMk/>
            <pc:sldMk cId="2621560959" sldId="420"/>
            <ac:spMk id="4" creationId="{2A2C45FB-F30E-45A4-7818-E774201C8254}"/>
          </ac:spMkLst>
        </pc:spChg>
        <pc:spChg chg="add mod ord">
          <ac:chgData name="Tasuku HIRAISHI" userId="b174a05e3d3682ba" providerId="LiveId" clId="{8A574193-9E12-4803-B616-9B696D552CE1}" dt="2024-07-25T09:37:48.826" v="15892"/>
          <ac:spMkLst>
            <pc:docMk/>
            <pc:sldMk cId="2621560959" sldId="420"/>
            <ac:spMk id="5" creationId="{FF9D54AF-4F8B-4A24-67DA-8C7BC49B1469}"/>
          </ac:spMkLst>
        </pc:spChg>
        <pc:spChg chg="add mod ord">
          <ac:chgData name="Tasuku HIRAISHI" userId="b174a05e3d3682ba" providerId="LiveId" clId="{8A574193-9E12-4803-B616-9B696D552CE1}" dt="2024-07-25T09:37:48.828" v="15896"/>
          <ac:spMkLst>
            <pc:docMk/>
            <pc:sldMk cId="2621560959" sldId="420"/>
            <ac:spMk id="6" creationId="{D90C2C8F-A90D-41D4-AA47-7429999E1AA1}"/>
          </ac:spMkLst>
        </pc:spChg>
        <pc:spChg chg="add mod ord">
          <ac:chgData name="Tasuku HIRAISHI" userId="b174a05e3d3682ba" providerId="LiveId" clId="{8A574193-9E12-4803-B616-9B696D552CE1}" dt="2024-07-25T09:37:48.828" v="15898"/>
          <ac:spMkLst>
            <pc:docMk/>
            <pc:sldMk cId="2621560959" sldId="420"/>
            <ac:spMk id="7" creationId="{D9FDA319-C601-D49D-DE36-6B5BD628ED56}"/>
          </ac:spMkLst>
        </pc:spChg>
        <pc:spChg chg="mod ord">
          <ac:chgData name="Tasuku HIRAISHI" userId="b174a05e3d3682ba" providerId="LiveId" clId="{8A574193-9E12-4803-B616-9B696D552CE1}" dt="2024-07-25T09:37:48.821" v="15862"/>
          <ac:spMkLst>
            <pc:docMk/>
            <pc:sldMk cId="2621560959" sldId="420"/>
            <ac:spMk id="66562" creationId="{00000000-0000-0000-0000-000000000000}"/>
          </ac:spMkLst>
        </pc:spChg>
        <pc:spChg chg="mod ord">
          <ac:chgData name="Tasuku HIRAISHI" userId="b174a05e3d3682ba" providerId="LiveId" clId="{8A574193-9E12-4803-B616-9B696D552CE1}" dt="2024-07-25T09:37:48.822" v="15864"/>
          <ac:spMkLst>
            <pc:docMk/>
            <pc:sldMk cId="2621560959" sldId="420"/>
            <ac:spMk id="66563" creationId="{00000000-0000-0000-0000-000000000000}"/>
          </ac:spMkLst>
        </pc:spChg>
        <pc:spChg chg="mod ord">
          <ac:chgData name="Tasuku HIRAISHI" userId="b174a05e3d3682ba" providerId="LiveId" clId="{8A574193-9E12-4803-B616-9B696D552CE1}" dt="2024-07-25T09:37:48.822" v="15866"/>
          <ac:spMkLst>
            <pc:docMk/>
            <pc:sldMk cId="2621560959" sldId="420"/>
            <ac:spMk id="66564" creationId="{00000000-0000-0000-0000-000000000000}"/>
          </ac:spMkLst>
        </pc:spChg>
        <pc:spChg chg="mod ord">
          <ac:chgData name="Tasuku HIRAISHI" userId="b174a05e3d3682ba" providerId="LiveId" clId="{8A574193-9E12-4803-B616-9B696D552CE1}" dt="2024-07-25T09:37:48.823" v="15868"/>
          <ac:spMkLst>
            <pc:docMk/>
            <pc:sldMk cId="2621560959" sldId="420"/>
            <ac:spMk id="66565" creationId="{00000000-0000-0000-0000-000000000000}"/>
          </ac:spMkLst>
        </pc:spChg>
        <pc:spChg chg="mod ord">
          <ac:chgData name="Tasuku HIRAISHI" userId="b174a05e3d3682ba" providerId="LiveId" clId="{8A574193-9E12-4803-B616-9B696D552CE1}" dt="2024-07-25T09:37:48.823" v="15870"/>
          <ac:spMkLst>
            <pc:docMk/>
            <pc:sldMk cId="2621560959" sldId="420"/>
            <ac:spMk id="66566" creationId="{00000000-0000-0000-0000-000000000000}"/>
          </ac:spMkLst>
        </pc:spChg>
        <pc:spChg chg="mod ord">
          <ac:chgData name="Tasuku HIRAISHI" userId="b174a05e3d3682ba" providerId="LiveId" clId="{8A574193-9E12-4803-B616-9B696D552CE1}" dt="2024-07-25T09:37:48.823" v="15872"/>
          <ac:spMkLst>
            <pc:docMk/>
            <pc:sldMk cId="2621560959" sldId="420"/>
            <ac:spMk id="66567" creationId="{00000000-0000-0000-0000-000000000000}"/>
          </ac:spMkLst>
        </pc:spChg>
        <pc:spChg chg="mod ord">
          <ac:chgData name="Tasuku HIRAISHI" userId="b174a05e3d3682ba" providerId="LiveId" clId="{8A574193-9E12-4803-B616-9B696D552CE1}" dt="2024-07-25T09:37:48.824" v="15874"/>
          <ac:spMkLst>
            <pc:docMk/>
            <pc:sldMk cId="2621560959" sldId="420"/>
            <ac:spMk id="66568" creationId="{00000000-0000-0000-0000-000000000000}"/>
          </ac:spMkLst>
        </pc:spChg>
        <pc:spChg chg="mod ord">
          <ac:chgData name="Tasuku HIRAISHI" userId="b174a05e3d3682ba" providerId="LiveId" clId="{8A574193-9E12-4803-B616-9B696D552CE1}" dt="2024-07-25T09:37:48.824" v="15876"/>
          <ac:spMkLst>
            <pc:docMk/>
            <pc:sldMk cId="2621560959" sldId="420"/>
            <ac:spMk id="66569" creationId="{00000000-0000-0000-0000-000000000000}"/>
          </ac:spMkLst>
        </pc:spChg>
        <pc:spChg chg="mod ord">
          <ac:chgData name="Tasuku HIRAISHI" userId="b174a05e3d3682ba" providerId="LiveId" clId="{8A574193-9E12-4803-B616-9B696D552CE1}" dt="2024-07-25T09:37:48.824" v="15878"/>
          <ac:spMkLst>
            <pc:docMk/>
            <pc:sldMk cId="2621560959" sldId="420"/>
            <ac:spMk id="66570" creationId="{00000000-0000-0000-0000-000000000000}"/>
          </ac:spMkLst>
        </pc:spChg>
        <pc:spChg chg="mod ord">
          <ac:chgData name="Tasuku HIRAISHI" userId="b174a05e3d3682ba" providerId="LiveId" clId="{8A574193-9E12-4803-B616-9B696D552CE1}" dt="2024-07-25T09:37:48.825" v="15880"/>
          <ac:spMkLst>
            <pc:docMk/>
            <pc:sldMk cId="2621560959" sldId="420"/>
            <ac:spMk id="66572" creationId="{00000000-0000-0000-0000-000000000000}"/>
          </ac:spMkLst>
        </pc:spChg>
        <pc:spChg chg="mod ord">
          <ac:chgData name="Tasuku HIRAISHI" userId="b174a05e3d3682ba" providerId="LiveId" clId="{8A574193-9E12-4803-B616-9B696D552CE1}" dt="2024-07-25T09:37:48.825" v="15882"/>
          <ac:spMkLst>
            <pc:docMk/>
            <pc:sldMk cId="2621560959" sldId="420"/>
            <ac:spMk id="66573" creationId="{00000000-0000-0000-0000-000000000000}"/>
          </ac:spMkLst>
        </pc:spChg>
        <pc:spChg chg="mod ord">
          <ac:chgData name="Tasuku HIRAISHI" userId="b174a05e3d3682ba" providerId="LiveId" clId="{8A574193-9E12-4803-B616-9B696D552CE1}" dt="2024-07-25T09:37:48.825" v="15884"/>
          <ac:spMkLst>
            <pc:docMk/>
            <pc:sldMk cId="2621560959" sldId="420"/>
            <ac:spMk id="66574" creationId="{00000000-0000-0000-0000-000000000000}"/>
          </ac:spMkLst>
        </pc:spChg>
        <pc:spChg chg="mod ord">
          <ac:chgData name="Tasuku HIRAISHI" userId="b174a05e3d3682ba" providerId="LiveId" clId="{8A574193-9E12-4803-B616-9B696D552CE1}" dt="2024-07-25T09:37:48.828" v="15894"/>
          <ac:spMkLst>
            <pc:docMk/>
            <pc:sldMk cId="2621560959" sldId="420"/>
            <ac:spMk id="66579" creationId="{00000000-0000-0000-0000-000000000000}"/>
          </ac:spMkLst>
        </pc:spChg>
      </pc:sldChg>
      <pc:sldChg chg="add del modAnim">
        <pc:chgData name="Tasuku HIRAISHI" userId="b174a05e3d3682ba" providerId="LiveId" clId="{8A574193-9E12-4803-B616-9B696D552CE1}" dt="2024-07-25T09:37:50.143" v="16021" actId="2696"/>
        <pc:sldMkLst>
          <pc:docMk/>
          <pc:sldMk cId="792070067" sldId="421"/>
        </pc:sldMkLst>
      </pc:sldChg>
      <pc:sldChg chg="delSp modSp add mod modTransition">
        <pc:chgData name="Tasuku HIRAISHI" userId="b174a05e3d3682ba" providerId="LiveId" clId="{8A574193-9E12-4803-B616-9B696D552CE1}" dt="2024-07-25T09:37:48.964" v="15948"/>
        <pc:sldMkLst>
          <pc:docMk/>
          <pc:sldMk cId="2970359311" sldId="422"/>
        </pc:sldMkLst>
        <pc:spChg chg="del">
          <ac:chgData name="Tasuku HIRAISHI" userId="b174a05e3d3682ba" providerId="LiveId" clId="{8A574193-9E12-4803-B616-9B696D552CE1}" dt="2024-07-25T09:37:48.951" v="15930"/>
          <ac:spMkLst>
            <pc:docMk/>
            <pc:sldMk cId="2970359311" sldId="422"/>
            <ac:spMk id="23" creationId="{00000000-0000-0000-0000-000000000000}"/>
          </ac:spMkLst>
        </pc:spChg>
        <pc:spChg chg="mod ord">
          <ac:chgData name="Tasuku HIRAISHI" userId="b174a05e3d3682ba" providerId="LiveId" clId="{8A574193-9E12-4803-B616-9B696D552CE1}" dt="2024-07-25T09:37:48.957" v="15943"/>
          <ac:spMkLst>
            <pc:docMk/>
            <pc:sldMk cId="2970359311" sldId="422"/>
            <ac:spMk id="24" creationId="{00000000-0000-0000-0000-000000000000}"/>
          </ac:spMkLst>
        </pc:spChg>
        <pc:spChg chg="mod ord">
          <ac:chgData name="Tasuku HIRAISHI" userId="b174a05e3d3682ba" providerId="LiveId" clId="{8A574193-9E12-4803-B616-9B696D552CE1}" dt="2024-07-25T09:37:48.957" v="15945"/>
          <ac:spMkLst>
            <pc:docMk/>
            <pc:sldMk cId="2970359311" sldId="422"/>
            <ac:spMk id="25" creationId="{00000000-0000-0000-0000-000000000000}"/>
          </ac:spMkLst>
        </pc:spChg>
        <pc:spChg chg="mod ord">
          <ac:chgData name="Tasuku HIRAISHI" userId="b174a05e3d3682ba" providerId="LiveId" clId="{8A574193-9E12-4803-B616-9B696D552CE1}" dt="2024-07-25T09:37:48.955" v="15933"/>
          <ac:spMkLst>
            <pc:docMk/>
            <pc:sldMk cId="2970359311" sldId="422"/>
            <ac:spMk id="67586" creationId="{00000000-0000-0000-0000-000000000000}"/>
          </ac:spMkLst>
        </pc:spChg>
        <pc:spChg chg="mod ord">
          <ac:chgData name="Tasuku HIRAISHI" userId="b174a05e3d3682ba" providerId="LiveId" clId="{8A574193-9E12-4803-B616-9B696D552CE1}" dt="2024-07-25T09:37:48.956" v="15935"/>
          <ac:spMkLst>
            <pc:docMk/>
            <pc:sldMk cId="2970359311" sldId="422"/>
            <ac:spMk id="67587" creationId="{00000000-0000-0000-0000-000000000000}"/>
          </ac:spMkLst>
        </pc:spChg>
        <pc:grpChg chg="mod ord">
          <ac:chgData name="Tasuku HIRAISHI" userId="b174a05e3d3682ba" providerId="LiveId" clId="{8A574193-9E12-4803-B616-9B696D552CE1}" dt="2024-07-25T09:37:48.956" v="15937"/>
          <ac:grpSpMkLst>
            <pc:docMk/>
            <pc:sldMk cId="2970359311" sldId="422"/>
            <ac:grpSpMk id="6" creationId="{00000000-0000-0000-0000-000000000000}"/>
          </ac:grpSpMkLst>
        </pc:grpChg>
        <pc:grpChg chg="mod ord">
          <ac:chgData name="Tasuku HIRAISHI" userId="b174a05e3d3682ba" providerId="LiveId" clId="{8A574193-9E12-4803-B616-9B696D552CE1}" dt="2024-07-25T09:37:48.956" v="15939"/>
          <ac:grpSpMkLst>
            <pc:docMk/>
            <pc:sldMk cId="2970359311" sldId="422"/>
            <ac:grpSpMk id="12" creationId="{00000000-0000-0000-0000-000000000000}"/>
          </ac:grpSpMkLst>
        </pc:grpChg>
        <pc:grpChg chg="mod ord">
          <ac:chgData name="Tasuku HIRAISHI" userId="b174a05e3d3682ba" providerId="LiveId" clId="{8A574193-9E12-4803-B616-9B696D552CE1}" dt="2024-07-25T09:37:48.957" v="15941"/>
          <ac:grpSpMkLst>
            <pc:docMk/>
            <pc:sldMk cId="2970359311" sldId="422"/>
            <ac:grpSpMk id="22" creationId="{00000000-0000-0000-0000-000000000000}"/>
          </ac:grpSpMkLst>
        </pc:grpChg>
      </pc:sldChg>
      <pc:sldChg chg="delSp modSp add mod modTransition">
        <pc:chgData name="Tasuku HIRAISHI" userId="b174a05e3d3682ba" providerId="LiveId" clId="{8A574193-9E12-4803-B616-9B696D552CE1}" dt="2024-07-25T09:37:48.985" v="15966"/>
        <pc:sldMkLst>
          <pc:docMk/>
          <pc:sldMk cId="3292516214" sldId="423"/>
        </pc:sldMkLst>
        <pc:spChg chg="del">
          <ac:chgData name="Tasuku HIRAISHI" userId="b174a05e3d3682ba" providerId="LiveId" clId="{8A574193-9E12-4803-B616-9B696D552CE1}" dt="2024-07-25T09:37:48.965" v="15950"/>
          <ac:spMkLst>
            <pc:docMk/>
            <pc:sldMk cId="3292516214" sldId="423"/>
            <ac:spMk id="24" creationId="{00000000-0000-0000-0000-000000000000}"/>
          </ac:spMkLst>
        </pc:spChg>
        <pc:spChg chg="mod ord">
          <ac:chgData name="Tasuku HIRAISHI" userId="b174a05e3d3682ba" providerId="LiveId" clId="{8A574193-9E12-4803-B616-9B696D552CE1}" dt="2024-07-25T09:37:48.979" v="15963"/>
          <ac:spMkLst>
            <pc:docMk/>
            <pc:sldMk cId="3292516214" sldId="423"/>
            <ac:spMk id="25" creationId="{00000000-0000-0000-0000-000000000000}"/>
          </ac:spMkLst>
        </pc:spChg>
        <pc:spChg chg="mod ord">
          <ac:chgData name="Tasuku HIRAISHI" userId="b174a05e3d3682ba" providerId="LiveId" clId="{8A574193-9E12-4803-B616-9B696D552CE1}" dt="2024-07-25T09:37:48.976" v="15953"/>
          <ac:spMkLst>
            <pc:docMk/>
            <pc:sldMk cId="3292516214" sldId="423"/>
            <ac:spMk id="67586" creationId="{00000000-0000-0000-0000-000000000000}"/>
          </ac:spMkLst>
        </pc:spChg>
        <pc:spChg chg="mod ord">
          <ac:chgData name="Tasuku HIRAISHI" userId="b174a05e3d3682ba" providerId="LiveId" clId="{8A574193-9E12-4803-B616-9B696D552CE1}" dt="2024-07-25T09:37:48.978" v="15955"/>
          <ac:spMkLst>
            <pc:docMk/>
            <pc:sldMk cId="3292516214" sldId="423"/>
            <ac:spMk id="67587" creationId="{00000000-0000-0000-0000-000000000000}"/>
          </ac:spMkLst>
        </pc:spChg>
        <pc:grpChg chg="mod ord">
          <ac:chgData name="Tasuku HIRAISHI" userId="b174a05e3d3682ba" providerId="LiveId" clId="{8A574193-9E12-4803-B616-9B696D552CE1}" dt="2024-07-25T09:37:48.978" v="15957"/>
          <ac:grpSpMkLst>
            <pc:docMk/>
            <pc:sldMk cId="3292516214" sldId="423"/>
            <ac:grpSpMk id="6" creationId="{00000000-0000-0000-0000-000000000000}"/>
          </ac:grpSpMkLst>
        </pc:grpChg>
        <pc:grpChg chg="mod ord">
          <ac:chgData name="Tasuku HIRAISHI" userId="b174a05e3d3682ba" providerId="LiveId" clId="{8A574193-9E12-4803-B616-9B696D552CE1}" dt="2024-07-25T09:37:48.978" v="15959"/>
          <ac:grpSpMkLst>
            <pc:docMk/>
            <pc:sldMk cId="3292516214" sldId="423"/>
            <ac:grpSpMk id="12" creationId="{00000000-0000-0000-0000-000000000000}"/>
          </ac:grpSpMkLst>
        </pc:grpChg>
        <pc:grpChg chg="mod ord">
          <ac:chgData name="Tasuku HIRAISHI" userId="b174a05e3d3682ba" providerId="LiveId" clId="{8A574193-9E12-4803-B616-9B696D552CE1}" dt="2024-07-25T09:37:48.978" v="15961"/>
          <ac:grpSpMkLst>
            <pc:docMk/>
            <pc:sldMk cId="3292516214" sldId="423"/>
            <ac:grpSpMk id="22" creationId="{00000000-0000-0000-0000-000000000000}"/>
          </ac:grpSpMkLst>
        </pc:grpChg>
      </pc:sldChg>
      <pc:sldChg chg="delSp modSp add mod modTransition">
        <pc:chgData name="Tasuku HIRAISHI" userId="b174a05e3d3682ba" providerId="LiveId" clId="{8A574193-9E12-4803-B616-9B696D552CE1}" dt="2024-07-25T09:37:48.997" v="15982"/>
        <pc:sldMkLst>
          <pc:docMk/>
          <pc:sldMk cId="3224639630" sldId="424"/>
        </pc:sldMkLst>
        <pc:spChg chg="del">
          <ac:chgData name="Tasuku HIRAISHI" userId="b174a05e3d3682ba" providerId="LiveId" clId="{8A574193-9E12-4803-B616-9B696D552CE1}" dt="2024-07-25T09:37:48.986" v="15968"/>
          <ac:spMkLst>
            <pc:docMk/>
            <pc:sldMk cId="3224639630" sldId="424"/>
            <ac:spMk id="25" creationId="{00000000-0000-0000-0000-000000000000}"/>
          </ac:spMkLst>
        </pc:spChg>
        <pc:spChg chg="mod ord">
          <ac:chgData name="Tasuku HIRAISHI" userId="b174a05e3d3682ba" providerId="LiveId" clId="{8A574193-9E12-4803-B616-9B696D552CE1}" dt="2024-07-25T09:37:48.991" v="15971"/>
          <ac:spMkLst>
            <pc:docMk/>
            <pc:sldMk cId="3224639630" sldId="424"/>
            <ac:spMk id="67586" creationId="{00000000-0000-0000-0000-000000000000}"/>
          </ac:spMkLst>
        </pc:spChg>
        <pc:spChg chg="mod ord">
          <ac:chgData name="Tasuku HIRAISHI" userId="b174a05e3d3682ba" providerId="LiveId" clId="{8A574193-9E12-4803-B616-9B696D552CE1}" dt="2024-07-25T09:37:48.991" v="15973"/>
          <ac:spMkLst>
            <pc:docMk/>
            <pc:sldMk cId="3224639630" sldId="424"/>
            <ac:spMk id="67587" creationId="{00000000-0000-0000-0000-000000000000}"/>
          </ac:spMkLst>
        </pc:spChg>
        <pc:grpChg chg="mod ord">
          <ac:chgData name="Tasuku HIRAISHI" userId="b174a05e3d3682ba" providerId="LiveId" clId="{8A574193-9E12-4803-B616-9B696D552CE1}" dt="2024-07-25T09:37:48.991" v="15975"/>
          <ac:grpSpMkLst>
            <pc:docMk/>
            <pc:sldMk cId="3224639630" sldId="424"/>
            <ac:grpSpMk id="6" creationId="{00000000-0000-0000-0000-000000000000}"/>
          </ac:grpSpMkLst>
        </pc:grpChg>
        <pc:grpChg chg="mod ord">
          <ac:chgData name="Tasuku HIRAISHI" userId="b174a05e3d3682ba" providerId="LiveId" clId="{8A574193-9E12-4803-B616-9B696D552CE1}" dt="2024-07-25T09:37:48.992" v="15977"/>
          <ac:grpSpMkLst>
            <pc:docMk/>
            <pc:sldMk cId="3224639630" sldId="424"/>
            <ac:grpSpMk id="12" creationId="{00000000-0000-0000-0000-000000000000}"/>
          </ac:grpSpMkLst>
        </pc:grpChg>
        <pc:grpChg chg="mod ord">
          <ac:chgData name="Tasuku HIRAISHI" userId="b174a05e3d3682ba" providerId="LiveId" clId="{8A574193-9E12-4803-B616-9B696D552CE1}" dt="2024-07-25T09:37:48.992" v="15979"/>
          <ac:grpSpMkLst>
            <pc:docMk/>
            <pc:sldMk cId="3224639630" sldId="424"/>
            <ac:grpSpMk id="22" creationId="{00000000-0000-0000-0000-000000000000}"/>
          </ac:grpSpMkLst>
        </pc:grpChg>
      </pc:sldChg>
      <pc:sldChg chg="modSp add mod modTransition">
        <pc:chgData name="Tasuku HIRAISHI" userId="b174a05e3d3682ba" providerId="LiveId" clId="{8A574193-9E12-4803-B616-9B696D552CE1}" dt="2024-07-25T09:37:49.873" v="15996"/>
        <pc:sldMkLst>
          <pc:docMk/>
          <pc:sldMk cId="3105283395" sldId="425"/>
        </pc:sldMkLst>
        <pc:spChg chg="mod ord">
          <ac:chgData name="Tasuku HIRAISHI" userId="b174a05e3d3682ba" providerId="LiveId" clId="{8A574193-9E12-4803-B616-9B696D552CE1}" dt="2024-07-25T09:37:49.865" v="15985"/>
          <ac:spMkLst>
            <pc:docMk/>
            <pc:sldMk cId="3105283395" sldId="425"/>
            <ac:spMk id="67586" creationId="{00000000-0000-0000-0000-000000000000}"/>
          </ac:spMkLst>
        </pc:spChg>
        <pc:spChg chg="mod ord">
          <ac:chgData name="Tasuku HIRAISHI" userId="b174a05e3d3682ba" providerId="LiveId" clId="{8A574193-9E12-4803-B616-9B696D552CE1}" dt="2024-07-25T09:37:49.866" v="15987"/>
          <ac:spMkLst>
            <pc:docMk/>
            <pc:sldMk cId="3105283395" sldId="425"/>
            <ac:spMk id="67587" creationId="{00000000-0000-0000-0000-000000000000}"/>
          </ac:spMkLst>
        </pc:spChg>
        <pc:grpChg chg="mod ord">
          <ac:chgData name="Tasuku HIRAISHI" userId="b174a05e3d3682ba" providerId="LiveId" clId="{8A574193-9E12-4803-B616-9B696D552CE1}" dt="2024-07-25T09:37:49.866" v="15989"/>
          <ac:grpSpMkLst>
            <pc:docMk/>
            <pc:sldMk cId="3105283395" sldId="425"/>
            <ac:grpSpMk id="6" creationId="{00000000-0000-0000-0000-000000000000}"/>
          </ac:grpSpMkLst>
        </pc:grpChg>
        <pc:grpChg chg="mod ord">
          <ac:chgData name="Tasuku HIRAISHI" userId="b174a05e3d3682ba" providerId="LiveId" clId="{8A574193-9E12-4803-B616-9B696D552CE1}" dt="2024-07-25T09:37:49.866" v="15991"/>
          <ac:grpSpMkLst>
            <pc:docMk/>
            <pc:sldMk cId="3105283395" sldId="425"/>
            <ac:grpSpMk id="12" creationId="{00000000-0000-0000-0000-000000000000}"/>
          </ac:grpSpMkLst>
        </pc:grpChg>
        <pc:grpChg chg="mod ord">
          <ac:chgData name="Tasuku HIRAISHI" userId="b174a05e3d3682ba" providerId="LiveId" clId="{8A574193-9E12-4803-B616-9B696D552CE1}" dt="2024-07-25T09:37:49.867" v="15993"/>
          <ac:grpSpMkLst>
            <pc:docMk/>
            <pc:sldMk cId="3105283395" sldId="425"/>
            <ac:grpSpMk id="22" creationId="{00000000-0000-0000-0000-000000000000}"/>
          </ac:grpSpMkLst>
        </pc:grpChg>
      </pc:sldChg>
      <pc:sldChg chg="addSp modSp add mod modTransition modAnim">
        <pc:chgData name="Tasuku HIRAISHI" userId="b174a05e3d3682ba" providerId="LiveId" clId="{8A574193-9E12-4803-B616-9B696D552CE1}" dt="2024-07-25T09:37:50.143" v="16022"/>
        <pc:sldMkLst>
          <pc:docMk/>
          <pc:sldMk cId="1492521766" sldId="426"/>
        </pc:sldMkLst>
        <pc:spChg chg="add mod ord">
          <ac:chgData name="Tasuku HIRAISHI" userId="b174a05e3d3682ba" providerId="LiveId" clId="{8A574193-9E12-4803-B616-9B696D552CE1}" dt="2024-07-25T09:37:50.136" v="16018"/>
          <ac:spMkLst>
            <pc:docMk/>
            <pc:sldMk cId="1492521766" sldId="426"/>
            <ac:spMk id="2" creationId="{42CF46D9-9F99-CEF0-4C9A-09BFDCFD626C}"/>
          </ac:spMkLst>
        </pc:spChg>
        <pc:spChg chg="mod ord">
          <ac:chgData name="Tasuku HIRAISHI" userId="b174a05e3d3682ba" providerId="LiveId" clId="{8A574193-9E12-4803-B616-9B696D552CE1}" dt="2024-07-25T09:37:50.134" v="16010"/>
          <ac:spMkLst>
            <pc:docMk/>
            <pc:sldMk cId="1492521766" sldId="426"/>
            <ac:spMk id="67586" creationId="{00000000-0000-0000-0000-000000000000}"/>
          </ac:spMkLst>
        </pc:spChg>
        <pc:spChg chg="mod ord">
          <ac:chgData name="Tasuku HIRAISHI" userId="b174a05e3d3682ba" providerId="LiveId" clId="{8A574193-9E12-4803-B616-9B696D552CE1}" dt="2024-07-25T09:37:50.135" v="16012"/>
          <ac:spMkLst>
            <pc:docMk/>
            <pc:sldMk cId="1492521766" sldId="426"/>
            <ac:spMk id="67587" creationId="{00000000-0000-0000-0000-000000000000}"/>
          </ac:spMkLst>
        </pc:spChg>
        <pc:grpChg chg="mod ord">
          <ac:chgData name="Tasuku HIRAISHI" userId="b174a05e3d3682ba" providerId="LiveId" clId="{8A574193-9E12-4803-B616-9B696D552CE1}" dt="2024-07-25T09:37:50.136" v="16014"/>
          <ac:grpSpMkLst>
            <pc:docMk/>
            <pc:sldMk cId="1492521766" sldId="426"/>
            <ac:grpSpMk id="6" creationId="{00000000-0000-0000-0000-000000000000}"/>
          </ac:grpSpMkLst>
        </pc:grpChg>
        <pc:grpChg chg="mod ord">
          <ac:chgData name="Tasuku HIRAISHI" userId="b174a05e3d3682ba" providerId="LiveId" clId="{8A574193-9E12-4803-B616-9B696D552CE1}" dt="2024-07-25T09:37:50.136" v="16016"/>
          <ac:grpSpMkLst>
            <pc:docMk/>
            <pc:sldMk cId="1492521766" sldId="426"/>
            <ac:grpSpMk id="12" creationId="{00000000-0000-0000-0000-000000000000}"/>
          </ac:grpSpMkLst>
        </pc:grpChg>
        <pc:grpChg chg="mod ord">
          <ac:chgData name="Tasuku HIRAISHI" userId="b174a05e3d3682ba" providerId="LiveId" clId="{8A574193-9E12-4803-B616-9B696D552CE1}" dt="2024-07-25T09:37:50.136" v="16020"/>
          <ac:grpSpMkLst>
            <pc:docMk/>
            <pc:sldMk cId="1492521766" sldId="426"/>
            <ac:grpSpMk id="22" creationId="{00000000-0000-0000-0000-000000000000}"/>
          </ac:grpSpMkLst>
        </pc:grpChg>
      </pc:sldChg>
      <pc:sldChg chg="add del modAnim">
        <pc:chgData name="Tasuku HIRAISHI" userId="b174a05e3d3682ba" providerId="LiveId" clId="{8A574193-9E12-4803-B616-9B696D552CE1}" dt="2024-07-25T09:37:50.187" v="16099" actId="2696"/>
        <pc:sldMkLst>
          <pc:docMk/>
          <pc:sldMk cId="1089513022" sldId="427"/>
        </pc:sldMkLst>
      </pc:sldChg>
      <pc:sldChg chg="delSp modSp add mod modTransition">
        <pc:chgData name="Tasuku HIRAISHI" userId="b174a05e3d3682ba" providerId="LiveId" clId="{8A574193-9E12-4803-B616-9B696D552CE1}" dt="2024-07-25T09:37:50.175" v="16077"/>
        <pc:sldMkLst>
          <pc:docMk/>
          <pc:sldMk cId="2511031146" sldId="428"/>
        </pc:sldMkLst>
        <pc:spChg chg="del">
          <ac:chgData name="Tasuku HIRAISHI" userId="b174a05e3d3682ba" providerId="LiveId" clId="{8A574193-9E12-4803-B616-9B696D552CE1}" dt="2024-07-25T09:37:50.162" v="16053"/>
          <ac:spMkLst>
            <pc:docMk/>
            <pc:sldMk cId="2511031146" sldId="428"/>
            <ac:spMk id="11" creationId="{00000000-0000-0000-0000-000000000000}"/>
          </ac:spMkLst>
        </pc:spChg>
        <pc:spChg chg="mod ord">
          <ac:chgData name="Tasuku HIRAISHI" userId="b174a05e3d3682ba" providerId="LiveId" clId="{8A574193-9E12-4803-B616-9B696D552CE1}" dt="2024-07-25T09:37:50.169" v="16074"/>
          <ac:spMkLst>
            <pc:docMk/>
            <pc:sldMk cId="2511031146" sldId="428"/>
            <ac:spMk id="12" creationId="{00000000-0000-0000-0000-000000000000}"/>
          </ac:spMkLst>
        </pc:spChg>
        <pc:spChg chg="mod ord">
          <ac:chgData name="Tasuku HIRAISHI" userId="b174a05e3d3682ba" providerId="LiveId" clId="{8A574193-9E12-4803-B616-9B696D552CE1}" dt="2024-07-25T09:37:50.166" v="16056"/>
          <ac:spMkLst>
            <pc:docMk/>
            <pc:sldMk cId="2511031146" sldId="428"/>
            <ac:spMk id="68610" creationId="{00000000-0000-0000-0000-000000000000}"/>
          </ac:spMkLst>
        </pc:spChg>
        <pc:spChg chg="mod ord">
          <ac:chgData name="Tasuku HIRAISHI" userId="b174a05e3d3682ba" providerId="LiveId" clId="{8A574193-9E12-4803-B616-9B696D552CE1}" dt="2024-07-25T09:37:50.166" v="16058"/>
          <ac:spMkLst>
            <pc:docMk/>
            <pc:sldMk cId="2511031146" sldId="428"/>
            <ac:spMk id="68611" creationId="{00000000-0000-0000-0000-000000000000}"/>
          </ac:spMkLst>
        </pc:spChg>
        <pc:spChg chg="mod ord">
          <ac:chgData name="Tasuku HIRAISHI" userId="b174a05e3d3682ba" providerId="LiveId" clId="{8A574193-9E12-4803-B616-9B696D552CE1}" dt="2024-07-25T09:37:50.166" v="16060"/>
          <ac:spMkLst>
            <pc:docMk/>
            <pc:sldMk cId="2511031146" sldId="428"/>
            <ac:spMk id="68612" creationId="{00000000-0000-0000-0000-000000000000}"/>
          </ac:spMkLst>
        </pc:spChg>
        <pc:spChg chg="mod ord">
          <ac:chgData name="Tasuku HIRAISHI" userId="b174a05e3d3682ba" providerId="LiveId" clId="{8A574193-9E12-4803-B616-9B696D552CE1}" dt="2024-07-25T09:37:50.166" v="16062"/>
          <ac:spMkLst>
            <pc:docMk/>
            <pc:sldMk cId="2511031146" sldId="428"/>
            <ac:spMk id="68613" creationId="{00000000-0000-0000-0000-000000000000}"/>
          </ac:spMkLst>
        </pc:spChg>
        <pc:spChg chg="mod ord">
          <ac:chgData name="Tasuku HIRAISHI" userId="b174a05e3d3682ba" providerId="LiveId" clId="{8A574193-9E12-4803-B616-9B696D552CE1}" dt="2024-07-25T09:37:50.168" v="16064"/>
          <ac:spMkLst>
            <pc:docMk/>
            <pc:sldMk cId="2511031146" sldId="428"/>
            <ac:spMk id="68614" creationId="{00000000-0000-0000-0000-000000000000}"/>
          </ac:spMkLst>
        </pc:spChg>
        <pc:spChg chg="mod ord">
          <ac:chgData name="Tasuku HIRAISHI" userId="b174a05e3d3682ba" providerId="LiveId" clId="{8A574193-9E12-4803-B616-9B696D552CE1}" dt="2024-07-25T09:37:50.168" v="16066"/>
          <ac:spMkLst>
            <pc:docMk/>
            <pc:sldMk cId="2511031146" sldId="428"/>
            <ac:spMk id="68615" creationId="{00000000-0000-0000-0000-000000000000}"/>
          </ac:spMkLst>
        </pc:spChg>
        <pc:spChg chg="mod ord">
          <ac:chgData name="Tasuku HIRAISHI" userId="b174a05e3d3682ba" providerId="LiveId" clId="{8A574193-9E12-4803-B616-9B696D552CE1}" dt="2024-07-25T09:37:50.168" v="16068"/>
          <ac:spMkLst>
            <pc:docMk/>
            <pc:sldMk cId="2511031146" sldId="428"/>
            <ac:spMk id="68616" creationId="{00000000-0000-0000-0000-000000000000}"/>
          </ac:spMkLst>
        </pc:spChg>
        <pc:spChg chg="mod ord">
          <ac:chgData name="Tasuku HIRAISHI" userId="b174a05e3d3682ba" providerId="LiveId" clId="{8A574193-9E12-4803-B616-9B696D552CE1}" dt="2024-07-25T09:37:50.169" v="16070"/>
          <ac:spMkLst>
            <pc:docMk/>
            <pc:sldMk cId="2511031146" sldId="428"/>
            <ac:spMk id="68617" creationId="{00000000-0000-0000-0000-000000000000}"/>
          </ac:spMkLst>
        </pc:spChg>
        <pc:spChg chg="mod ord">
          <ac:chgData name="Tasuku HIRAISHI" userId="b174a05e3d3682ba" providerId="LiveId" clId="{8A574193-9E12-4803-B616-9B696D552CE1}" dt="2024-07-25T09:37:50.169" v="16072"/>
          <ac:spMkLst>
            <pc:docMk/>
            <pc:sldMk cId="2511031146" sldId="428"/>
            <ac:spMk id="68618" creationId="{00000000-0000-0000-0000-000000000000}"/>
          </ac:spMkLst>
        </pc:spChg>
      </pc:sldChg>
      <pc:sldChg chg="delSp modSp add mod modTransition">
        <pc:chgData name="Tasuku HIRAISHI" userId="b174a05e3d3682ba" providerId="LiveId" clId="{8A574193-9E12-4803-B616-9B696D552CE1}" dt="2024-07-25T09:37:50.188" v="16100"/>
        <pc:sldMkLst>
          <pc:docMk/>
          <pc:sldMk cId="4167027126" sldId="429"/>
        </pc:sldMkLst>
        <pc:spChg chg="del">
          <ac:chgData name="Tasuku HIRAISHI" userId="b174a05e3d3682ba" providerId="LiveId" clId="{8A574193-9E12-4803-B616-9B696D552CE1}" dt="2024-07-25T09:37:50.176" v="16079"/>
          <ac:spMkLst>
            <pc:docMk/>
            <pc:sldMk cId="4167027126" sldId="429"/>
            <ac:spMk id="12" creationId="{00000000-0000-0000-0000-000000000000}"/>
          </ac:spMkLst>
        </pc:spChg>
        <pc:spChg chg="mod ord">
          <ac:chgData name="Tasuku HIRAISHI" userId="b174a05e3d3682ba" providerId="LiveId" clId="{8A574193-9E12-4803-B616-9B696D552CE1}" dt="2024-07-25T09:37:50.181" v="16082"/>
          <ac:spMkLst>
            <pc:docMk/>
            <pc:sldMk cId="4167027126" sldId="429"/>
            <ac:spMk id="68610" creationId="{00000000-0000-0000-0000-000000000000}"/>
          </ac:spMkLst>
        </pc:spChg>
        <pc:spChg chg="mod ord">
          <ac:chgData name="Tasuku HIRAISHI" userId="b174a05e3d3682ba" providerId="LiveId" clId="{8A574193-9E12-4803-B616-9B696D552CE1}" dt="2024-07-25T09:37:50.181" v="16084"/>
          <ac:spMkLst>
            <pc:docMk/>
            <pc:sldMk cId="4167027126" sldId="429"/>
            <ac:spMk id="68611" creationId="{00000000-0000-0000-0000-000000000000}"/>
          </ac:spMkLst>
        </pc:spChg>
        <pc:spChg chg="mod ord">
          <ac:chgData name="Tasuku HIRAISHI" userId="b174a05e3d3682ba" providerId="LiveId" clId="{8A574193-9E12-4803-B616-9B696D552CE1}" dt="2024-07-25T09:37:50.181" v="16086"/>
          <ac:spMkLst>
            <pc:docMk/>
            <pc:sldMk cId="4167027126" sldId="429"/>
            <ac:spMk id="68612" creationId="{00000000-0000-0000-0000-000000000000}"/>
          </ac:spMkLst>
        </pc:spChg>
        <pc:spChg chg="mod ord">
          <ac:chgData name="Tasuku HIRAISHI" userId="b174a05e3d3682ba" providerId="LiveId" clId="{8A574193-9E12-4803-B616-9B696D552CE1}" dt="2024-07-25T09:37:50.182" v="16088"/>
          <ac:spMkLst>
            <pc:docMk/>
            <pc:sldMk cId="4167027126" sldId="429"/>
            <ac:spMk id="68613" creationId="{00000000-0000-0000-0000-000000000000}"/>
          </ac:spMkLst>
        </pc:spChg>
        <pc:spChg chg="mod ord">
          <ac:chgData name="Tasuku HIRAISHI" userId="b174a05e3d3682ba" providerId="LiveId" clId="{8A574193-9E12-4803-B616-9B696D552CE1}" dt="2024-07-25T09:37:50.182" v="16090"/>
          <ac:spMkLst>
            <pc:docMk/>
            <pc:sldMk cId="4167027126" sldId="429"/>
            <ac:spMk id="68614" creationId="{00000000-0000-0000-0000-000000000000}"/>
          </ac:spMkLst>
        </pc:spChg>
        <pc:spChg chg="mod ord">
          <ac:chgData name="Tasuku HIRAISHI" userId="b174a05e3d3682ba" providerId="LiveId" clId="{8A574193-9E12-4803-B616-9B696D552CE1}" dt="2024-07-25T09:37:50.182" v="16092"/>
          <ac:spMkLst>
            <pc:docMk/>
            <pc:sldMk cId="4167027126" sldId="429"/>
            <ac:spMk id="68615" creationId="{00000000-0000-0000-0000-000000000000}"/>
          </ac:spMkLst>
        </pc:spChg>
        <pc:spChg chg="mod ord">
          <ac:chgData name="Tasuku HIRAISHI" userId="b174a05e3d3682ba" providerId="LiveId" clId="{8A574193-9E12-4803-B616-9B696D552CE1}" dt="2024-07-25T09:37:50.183" v="16094"/>
          <ac:spMkLst>
            <pc:docMk/>
            <pc:sldMk cId="4167027126" sldId="429"/>
            <ac:spMk id="68616" creationId="{00000000-0000-0000-0000-000000000000}"/>
          </ac:spMkLst>
        </pc:spChg>
        <pc:spChg chg="mod ord">
          <ac:chgData name="Tasuku HIRAISHI" userId="b174a05e3d3682ba" providerId="LiveId" clId="{8A574193-9E12-4803-B616-9B696D552CE1}" dt="2024-07-25T09:37:50.183" v="16096"/>
          <ac:spMkLst>
            <pc:docMk/>
            <pc:sldMk cId="4167027126" sldId="429"/>
            <ac:spMk id="68617" creationId="{00000000-0000-0000-0000-000000000000}"/>
          </ac:spMkLst>
        </pc:spChg>
        <pc:spChg chg="mod ord">
          <ac:chgData name="Tasuku HIRAISHI" userId="b174a05e3d3682ba" providerId="LiveId" clId="{8A574193-9E12-4803-B616-9B696D552CE1}" dt="2024-07-25T09:37:50.183" v="16098"/>
          <ac:spMkLst>
            <pc:docMk/>
            <pc:sldMk cId="4167027126" sldId="429"/>
            <ac:spMk id="68618" creationId="{00000000-0000-0000-0000-000000000000}"/>
          </ac:spMkLst>
        </pc:spChg>
      </pc:sldChg>
      <pc:sldChg chg="add del modAnim">
        <pc:chgData name="Tasuku HIRAISHI" userId="b174a05e3d3682ba" providerId="LiveId" clId="{8A574193-9E12-4803-B616-9B696D552CE1}" dt="2024-07-25T09:37:50.254" v="16201" actId="2696"/>
        <pc:sldMkLst>
          <pc:docMk/>
          <pc:sldMk cId="766909140" sldId="430"/>
        </pc:sldMkLst>
      </pc:sldChg>
      <pc:sldChg chg="delSp modSp add mod modTransition">
        <pc:chgData name="Tasuku HIRAISHI" userId="b174a05e3d3682ba" providerId="LiveId" clId="{8A574193-9E12-4803-B616-9B696D552CE1}" dt="2024-07-25T09:37:50.237" v="16171"/>
        <pc:sldMkLst>
          <pc:docMk/>
          <pc:sldMk cId="2293431439" sldId="431"/>
        </pc:sldMkLst>
        <pc:spChg chg="mod ord">
          <ac:chgData name="Tasuku HIRAISHI" userId="b174a05e3d3682ba" providerId="LiveId" clId="{8A574193-9E12-4803-B616-9B696D552CE1}" dt="2024-07-25T09:37:50.228" v="16154"/>
          <ac:spMkLst>
            <pc:docMk/>
            <pc:sldMk cId="2293431439" sldId="431"/>
            <ac:spMk id="11" creationId="{00000000-0000-0000-0000-000000000000}"/>
          </ac:spMkLst>
        </pc:spChg>
        <pc:spChg chg="mod ord">
          <ac:chgData name="Tasuku HIRAISHI" userId="b174a05e3d3682ba" providerId="LiveId" clId="{8A574193-9E12-4803-B616-9B696D552CE1}" dt="2024-07-25T09:37:50.229" v="16156"/>
          <ac:spMkLst>
            <pc:docMk/>
            <pc:sldMk cId="2293431439" sldId="431"/>
            <ac:spMk id="12" creationId="{00000000-0000-0000-0000-000000000000}"/>
          </ac:spMkLst>
        </pc:spChg>
        <pc:spChg chg="mod ord">
          <ac:chgData name="Tasuku HIRAISHI" userId="b174a05e3d3682ba" providerId="LiveId" clId="{8A574193-9E12-4803-B616-9B696D552CE1}" dt="2024-07-25T09:37:50.229" v="16158"/>
          <ac:spMkLst>
            <pc:docMk/>
            <pc:sldMk cId="2293431439" sldId="431"/>
            <ac:spMk id="13" creationId="{00000000-0000-0000-0000-000000000000}"/>
          </ac:spMkLst>
        </pc:spChg>
        <pc:spChg chg="mod ord">
          <ac:chgData name="Tasuku HIRAISHI" userId="b174a05e3d3682ba" providerId="LiveId" clId="{8A574193-9E12-4803-B616-9B696D552CE1}" dt="2024-07-25T09:37:50.229" v="16160"/>
          <ac:spMkLst>
            <pc:docMk/>
            <pc:sldMk cId="2293431439" sldId="431"/>
            <ac:spMk id="14" creationId="{00000000-0000-0000-0000-000000000000}"/>
          </ac:spMkLst>
        </pc:spChg>
        <pc:spChg chg="mod ord">
          <ac:chgData name="Tasuku HIRAISHI" userId="b174a05e3d3682ba" providerId="LiveId" clId="{8A574193-9E12-4803-B616-9B696D552CE1}" dt="2024-07-25T09:37:50.229" v="16162"/>
          <ac:spMkLst>
            <pc:docMk/>
            <pc:sldMk cId="2293431439" sldId="431"/>
            <ac:spMk id="15" creationId="{00000000-0000-0000-0000-000000000000}"/>
          </ac:spMkLst>
        </pc:spChg>
        <pc:spChg chg="mod ord">
          <ac:chgData name="Tasuku HIRAISHI" userId="b174a05e3d3682ba" providerId="LiveId" clId="{8A574193-9E12-4803-B616-9B696D552CE1}" dt="2024-07-25T09:37:50.230" v="16164"/>
          <ac:spMkLst>
            <pc:docMk/>
            <pc:sldMk cId="2293431439" sldId="431"/>
            <ac:spMk id="16" creationId="{00000000-0000-0000-0000-000000000000}"/>
          </ac:spMkLst>
        </pc:spChg>
        <pc:spChg chg="mod ord">
          <ac:chgData name="Tasuku HIRAISHI" userId="b174a05e3d3682ba" providerId="LiveId" clId="{8A574193-9E12-4803-B616-9B696D552CE1}" dt="2024-07-25T09:37:50.230" v="16166"/>
          <ac:spMkLst>
            <pc:docMk/>
            <pc:sldMk cId="2293431439" sldId="431"/>
            <ac:spMk id="17" creationId="{00000000-0000-0000-0000-000000000000}"/>
          </ac:spMkLst>
        </pc:spChg>
        <pc:spChg chg="del">
          <ac:chgData name="Tasuku HIRAISHI" userId="b174a05e3d3682ba" providerId="LiveId" clId="{8A574193-9E12-4803-B616-9B696D552CE1}" dt="2024-07-25T09:37:50.209" v="16139"/>
          <ac:spMkLst>
            <pc:docMk/>
            <pc:sldMk cId="2293431439" sldId="431"/>
            <ac:spMk id="18" creationId="{00000000-0000-0000-0000-000000000000}"/>
          </ac:spMkLst>
        </pc:spChg>
        <pc:spChg chg="mod ord">
          <ac:chgData name="Tasuku HIRAISHI" userId="b174a05e3d3682ba" providerId="LiveId" clId="{8A574193-9E12-4803-B616-9B696D552CE1}" dt="2024-07-25T09:37:50.230" v="16168"/>
          <ac:spMkLst>
            <pc:docMk/>
            <pc:sldMk cId="2293431439" sldId="431"/>
            <ac:spMk id="19" creationId="{00000000-0000-0000-0000-000000000000}"/>
          </ac:spMkLst>
        </pc:spChg>
        <pc:spChg chg="mod ord">
          <ac:chgData name="Tasuku HIRAISHI" userId="b174a05e3d3682ba" providerId="LiveId" clId="{8A574193-9E12-4803-B616-9B696D552CE1}" dt="2024-07-25T09:37:50.225" v="16142"/>
          <ac:spMkLst>
            <pc:docMk/>
            <pc:sldMk cId="2293431439" sldId="431"/>
            <ac:spMk id="68610" creationId="{00000000-0000-0000-0000-000000000000}"/>
          </ac:spMkLst>
        </pc:spChg>
        <pc:spChg chg="mod ord">
          <ac:chgData name="Tasuku HIRAISHI" userId="b174a05e3d3682ba" providerId="LiveId" clId="{8A574193-9E12-4803-B616-9B696D552CE1}" dt="2024-07-25T09:37:50.226" v="16144"/>
          <ac:spMkLst>
            <pc:docMk/>
            <pc:sldMk cId="2293431439" sldId="431"/>
            <ac:spMk id="68611" creationId="{00000000-0000-0000-0000-000000000000}"/>
          </ac:spMkLst>
        </pc:spChg>
        <pc:spChg chg="mod ord">
          <ac:chgData name="Tasuku HIRAISHI" userId="b174a05e3d3682ba" providerId="LiveId" clId="{8A574193-9E12-4803-B616-9B696D552CE1}" dt="2024-07-25T09:37:50.226" v="16146"/>
          <ac:spMkLst>
            <pc:docMk/>
            <pc:sldMk cId="2293431439" sldId="431"/>
            <ac:spMk id="68612" creationId="{00000000-0000-0000-0000-000000000000}"/>
          </ac:spMkLst>
        </pc:spChg>
        <pc:spChg chg="mod ord">
          <ac:chgData name="Tasuku HIRAISHI" userId="b174a05e3d3682ba" providerId="LiveId" clId="{8A574193-9E12-4803-B616-9B696D552CE1}" dt="2024-07-25T09:37:50.227" v="16148"/>
          <ac:spMkLst>
            <pc:docMk/>
            <pc:sldMk cId="2293431439" sldId="431"/>
            <ac:spMk id="68613" creationId="{00000000-0000-0000-0000-000000000000}"/>
          </ac:spMkLst>
        </pc:spChg>
        <pc:spChg chg="mod ord">
          <ac:chgData name="Tasuku HIRAISHI" userId="b174a05e3d3682ba" providerId="LiveId" clId="{8A574193-9E12-4803-B616-9B696D552CE1}" dt="2024-07-25T09:37:50.227" v="16150"/>
          <ac:spMkLst>
            <pc:docMk/>
            <pc:sldMk cId="2293431439" sldId="431"/>
            <ac:spMk id="68617" creationId="{00000000-0000-0000-0000-000000000000}"/>
          </ac:spMkLst>
        </pc:spChg>
        <pc:spChg chg="mod ord">
          <ac:chgData name="Tasuku HIRAISHI" userId="b174a05e3d3682ba" providerId="LiveId" clId="{8A574193-9E12-4803-B616-9B696D552CE1}" dt="2024-07-25T09:37:50.227" v="16152"/>
          <ac:spMkLst>
            <pc:docMk/>
            <pc:sldMk cId="2293431439" sldId="431"/>
            <ac:spMk id="68618" creationId="{00000000-0000-0000-0000-000000000000}"/>
          </ac:spMkLst>
        </pc:spChg>
      </pc:sldChg>
      <pc:sldChg chg="delSp modSp add mod modTransition">
        <pc:chgData name="Tasuku HIRAISHI" userId="b174a05e3d3682ba" providerId="LiveId" clId="{8A574193-9E12-4803-B616-9B696D552CE1}" dt="2024-07-25T09:37:50.254" v="16202"/>
        <pc:sldMkLst>
          <pc:docMk/>
          <pc:sldMk cId="2707852108" sldId="432"/>
        </pc:sldMkLst>
        <pc:spChg chg="mod ord">
          <ac:chgData name="Tasuku HIRAISHI" userId="b174a05e3d3682ba" providerId="LiveId" clId="{8A574193-9E12-4803-B616-9B696D552CE1}" dt="2024-07-25T09:37:50.248" v="16188"/>
          <ac:spMkLst>
            <pc:docMk/>
            <pc:sldMk cId="2707852108" sldId="432"/>
            <ac:spMk id="11" creationId="{00000000-0000-0000-0000-000000000000}"/>
          </ac:spMkLst>
        </pc:spChg>
        <pc:spChg chg="mod ord">
          <ac:chgData name="Tasuku HIRAISHI" userId="b174a05e3d3682ba" providerId="LiveId" clId="{8A574193-9E12-4803-B616-9B696D552CE1}" dt="2024-07-25T09:37:50.248" v="16190"/>
          <ac:spMkLst>
            <pc:docMk/>
            <pc:sldMk cId="2707852108" sldId="432"/>
            <ac:spMk id="12" creationId="{00000000-0000-0000-0000-000000000000}"/>
          </ac:spMkLst>
        </pc:spChg>
        <pc:spChg chg="mod ord">
          <ac:chgData name="Tasuku HIRAISHI" userId="b174a05e3d3682ba" providerId="LiveId" clId="{8A574193-9E12-4803-B616-9B696D552CE1}" dt="2024-07-25T09:37:50.249" v="16192"/>
          <ac:spMkLst>
            <pc:docMk/>
            <pc:sldMk cId="2707852108" sldId="432"/>
            <ac:spMk id="13" creationId="{00000000-0000-0000-0000-000000000000}"/>
          </ac:spMkLst>
        </pc:spChg>
        <pc:spChg chg="mod ord">
          <ac:chgData name="Tasuku HIRAISHI" userId="b174a05e3d3682ba" providerId="LiveId" clId="{8A574193-9E12-4803-B616-9B696D552CE1}" dt="2024-07-25T09:37:50.249" v="16194"/>
          <ac:spMkLst>
            <pc:docMk/>
            <pc:sldMk cId="2707852108" sldId="432"/>
            <ac:spMk id="14" creationId="{00000000-0000-0000-0000-000000000000}"/>
          </ac:spMkLst>
        </pc:spChg>
        <pc:spChg chg="mod ord">
          <ac:chgData name="Tasuku HIRAISHI" userId="b174a05e3d3682ba" providerId="LiveId" clId="{8A574193-9E12-4803-B616-9B696D552CE1}" dt="2024-07-25T09:37:50.249" v="16196"/>
          <ac:spMkLst>
            <pc:docMk/>
            <pc:sldMk cId="2707852108" sldId="432"/>
            <ac:spMk id="15" creationId="{00000000-0000-0000-0000-000000000000}"/>
          </ac:spMkLst>
        </pc:spChg>
        <pc:spChg chg="mod ord">
          <ac:chgData name="Tasuku HIRAISHI" userId="b174a05e3d3682ba" providerId="LiveId" clId="{8A574193-9E12-4803-B616-9B696D552CE1}" dt="2024-07-25T09:37:50.250" v="16198"/>
          <ac:spMkLst>
            <pc:docMk/>
            <pc:sldMk cId="2707852108" sldId="432"/>
            <ac:spMk id="16" creationId="{00000000-0000-0000-0000-000000000000}"/>
          </ac:spMkLst>
        </pc:spChg>
        <pc:spChg chg="mod ord">
          <ac:chgData name="Tasuku HIRAISHI" userId="b174a05e3d3682ba" providerId="LiveId" clId="{8A574193-9E12-4803-B616-9B696D552CE1}" dt="2024-07-25T09:37:50.250" v="16200"/>
          <ac:spMkLst>
            <pc:docMk/>
            <pc:sldMk cId="2707852108" sldId="432"/>
            <ac:spMk id="17" creationId="{00000000-0000-0000-0000-000000000000}"/>
          </ac:spMkLst>
        </pc:spChg>
        <pc:spChg chg="del">
          <ac:chgData name="Tasuku HIRAISHI" userId="b174a05e3d3682ba" providerId="LiveId" clId="{8A574193-9E12-4803-B616-9B696D552CE1}" dt="2024-07-25T09:37:50.238" v="16173"/>
          <ac:spMkLst>
            <pc:docMk/>
            <pc:sldMk cId="2707852108" sldId="432"/>
            <ac:spMk id="19" creationId="{00000000-0000-0000-0000-000000000000}"/>
          </ac:spMkLst>
        </pc:spChg>
        <pc:spChg chg="mod ord">
          <ac:chgData name="Tasuku HIRAISHI" userId="b174a05e3d3682ba" providerId="LiveId" clId="{8A574193-9E12-4803-B616-9B696D552CE1}" dt="2024-07-25T09:37:50.246" v="16176"/>
          <ac:spMkLst>
            <pc:docMk/>
            <pc:sldMk cId="2707852108" sldId="432"/>
            <ac:spMk id="68610" creationId="{00000000-0000-0000-0000-000000000000}"/>
          </ac:spMkLst>
        </pc:spChg>
        <pc:spChg chg="mod ord">
          <ac:chgData name="Tasuku HIRAISHI" userId="b174a05e3d3682ba" providerId="LiveId" clId="{8A574193-9E12-4803-B616-9B696D552CE1}" dt="2024-07-25T09:37:50.247" v="16178"/>
          <ac:spMkLst>
            <pc:docMk/>
            <pc:sldMk cId="2707852108" sldId="432"/>
            <ac:spMk id="68611" creationId="{00000000-0000-0000-0000-000000000000}"/>
          </ac:spMkLst>
        </pc:spChg>
        <pc:spChg chg="mod ord">
          <ac:chgData name="Tasuku HIRAISHI" userId="b174a05e3d3682ba" providerId="LiveId" clId="{8A574193-9E12-4803-B616-9B696D552CE1}" dt="2024-07-25T09:37:50.247" v="16180"/>
          <ac:spMkLst>
            <pc:docMk/>
            <pc:sldMk cId="2707852108" sldId="432"/>
            <ac:spMk id="68612" creationId="{00000000-0000-0000-0000-000000000000}"/>
          </ac:spMkLst>
        </pc:spChg>
        <pc:spChg chg="mod ord">
          <ac:chgData name="Tasuku HIRAISHI" userId="b174a05e3d3682ba" providerId="LiveId" clId="{8A574193-9E12-4803-B616-9B696D552CE1}" dt="2024-07-25T09:37:50.247" v="16182"/>
          <ac:spMkLst>
            <pc:docMk/>
            <pc:sldMk cId="2707852108" sldId="432"/>
            <ac:spMk id="68613" creationId="{00000000-0000-0000-0000-000000000000}"/>
          </ac:spMkLst>
        </pc:spChg>
        <pc:spChg chg="mod ord">
          <ac:chgData name="Tasuku HIRAISHI" userId="b174a05e3d3682ba" providerId="LiveId" clId="{8A574193-9E12-4803-B616-9B696D552CE1}" dt="2024-07-25T09:37:50.248" v="16184"/>
          <ac:spMkLst>
            <pc:docMk/>
            <pc:sldMk cId="2707852108" sldId="432"/>
            <ac:spMk id="68617" creationId="{00000000-0000-0000-0000-000000000000}"/>
          </ac:spMkLst>
        </pc:spChg>
        <pc:spChg chg="mod ord">
          <ac:chgData name="Tasuku HIRAISHI" userId="b174a05e3d3682ba" providerId="LiveId" clId="{8A574193-9E12-4803-B616-9B696D552CE1}" dt="2024-07-25T09:37:50.248" v="16186"/>
          <ac:spMkLst>
            <pc:docMk/>
            <pc:sldMk cId="2707852108" sldId="432"/>
            <ac:spMk id="68618" creationId="{00000000-0000-0000-0000-000000000000}"/>
          </ac:spMkLst>
        </pc:spChg>
      </pc:sldChg>
      <pc:sldChg chg="modSp add del modAnim">
        <pc:chgData name="Tasuku HIRAISHI" userId="b174a05e3d3682ba" providerId="LiveId" clId="{8A574193-9E12-4803-B616-9B696D552CE1}" dt="2024-07-25T09:37:51.601" v="16511" actId="2696"/>
        <pc:sldMkLst>
          <pc:docMk/>
          <pc:sldMk cId="347708024" sldId="433"/>
        </pc:sldMkLst>
        <pc:spChg chg="mod">
          <ac:chgData name="Tasuku HIRAISHI" userId="b174a05e3d3682ba" providerId="LiveId" clId="{8A574193-9E12-4803-B616-9B696D552CE1}" dt="2024-07-25T09:37:50.287" v="16266"/>
          <ac:spMkLst>
            <pc:docMk/>
            <pc:sldMk cId="347708024" sldId="433"/>
            <ac:spMk id="69637" creationId="{00000000-0000-0000-0000-000000000000}"/>
          </ac:spMkLst>
        </pc:spChg>
      </pc:sldChg>
      <pc:sldChg chg="delSp modSp add mod modTransition">
        <pc:chgData name="Tasuku HIRAISHI" userId="b174a05e3d3682ba" providerId="LiveId" clId="{8A574193-9E12-4803-B616-9B696D552CE1}" dt="2024-07-25T09:37:50.411" v="16365"/>
        <pc:sldMkLst>
          <pc:docMk/>
          <pc:sldMk cId="3316293620" sldId="434"/>
        </pc:sldMkLst>
        <pc:spChg chg="mod ord">
          <ac:chgData name="Tasuku HIRAISHI" userId="b174a05e3d3682ba" providerId="LiveId" clId="{8A574193-9E12-4803-B616-9B696D552CE1}" dt="2024-07-25T09:37:50.403" v="16360"/>
          <ac:spMkLst>
            <pc:docMk/>
            <pc:sldMk cId="3316293620" sldId="434"/>
            <ac:spMk id="22" creationId="{00000000-0000-0000-0000-000000000000}"/>
          </ac:spMkLst>
        </pc:spChg>
        <pc:spChg chg="mod ord">
          <ac:chgData name="Tasuku HIRAISHI" userId="b174a05e3d3682ba" providerId="LiveId" clId="{8A574193-9E12-4803-B616-9B696D552CE1}" dt="2024-07-25T09:37:50.404" v="16362"/>
          <ac:spMkLst>
            <pc:docMk/>
            <pc:sldMk cId="3316293620" sldId="434"/>
            <ac:spMk id="23" creationId="{00000000-0000-0000-0000-000000000000}"/>
          </ac:spMkLst>
        </pc:spChg>
        <pc:spChg chg="mod ord">
          <ac:chgData name="Tasuku HIRAISHI" userId="b174a05e3d3682ba" providerId="LiveId" clId="{8A574193-9E12-4803-B616-9B696D552CE1}" dt="2024-07-25T09:37:50.396" v="16324"/>
          <ac:spMkLst>
            <pc:docMk/>
            <pc:sldMk cId="3316293620" sldId="434"/>
            <ac:spMk id="69634" creationId="{00000000-0000-0000-0000-000000000000}"/>
          </ac:spMkLst>
        </pc:spChg>
        <pc:spChg chg="mod ord">
          <ac:chgData name="Tasuku HIRAISHI" userId="b174a05e3d3682ba" providerId="LiveId" clId="{8A574193-9E12-4803-B616-9B696D552CE1}" dt="2024-07-25T09:37:50.397" v="16326"/>
          <ac:spMkLst>
            <pc:docMk/>
            <pc:sldMk cId="3316293620" sldId="434"/>
            <ac:spMk id="69635" creationId="{00000000-0000-0000-0000-000000000000}"/>
          </ac:spMkLst>
        </pc:spChg>
        <pc:spChg chg="mod ord">
          <ac:chgData name="Tasuku HIRAISHI" userId="b174a05e3d3682ba" providerId="LiveId" clId="{8A574193-9E12-4803-B616-9B696D552CE1}" dt="2024-07-25T09:37:50.398" v="16328"/>
          <ac:spMkLst>
            <pc:docMk/>
            <pc:sldMk cId="3316293620" sldId="434"/>
            <ac:spMk id="69636" creationId="{00000000-0000-0000-0000-000000000000}"/>
          </ac:spMkLst>
        </pc:spChg>
        <pc:spChg chg="mod ord">
          <ac:chgData name="Tasuku HIRAISHI" userId="b174a05e3d3682ba" providerId="LiveId" clId="{8A574193-9E12-4803-B616-9B696D552CE1}" dt="2024-07-25T09:37:50.398" v="16330"/>
          <ac:spMkLst>
            <pc:docMk/>
            <pc:sldMk cId="3316293620" sldId="434"/>
            <ac:spMk id="69637" creationId="{00000000-0000-0000-0000-000000000000}"/>
          </ac:spMkLst>
        </pc:spChg>
        <pc:spChg chg="mod ord">
          <ac:chgData name="Tasuku HIRAISHI" userId="b174a05e3d3682ba" providerId="LiveId" clId="{8A574193-9E12-4803-B616-9B696D552CE1}" dt="2024-07-25T09:37:50.399" v="16332"/>
          <ac:spMkLst>
            <pc:docMk/>
            <pc:sldMk cId="3316293620" sldId="434"/>
            <ac:spMk id="69638" creationId="{00000000-0000-0000-0000-000000000000}"/>
          </ac:spMkLst>
        </pc:spChg>
        <pc:spChg chg="mod ord">
          <ac:chgData name="Tasuku HIRAISHI" userId="b174a05e3d3682ba" providerId="LiveId" clId="{8A574193-9E12-4803-B616-9B696D552CE1}" dt="2024-07-25T09:37:50.399" v="16334"/>
          <ac:spMkLst>
            <pc:docMk/>
            <pc:sldMk cId="3316293620" sldId="434"/>
            <ac:spMk id="69639" creationId="{00000000-0000-0000-0000-000000000000}"/>
          </ac:spMkLst>
        </pc:spChg>
        <pc:spChg chg="mod ord">
          <ac:chgData name="Tasuku HIRAISHI" userId="b174a05e3d3682ba" providerId="LiveId" clId="{8A574193-9E12-4803-B616-9B696D552CE1}" dt="2024-07-25T09:37:50.400" v="16336"/>
          <ac:spMkLst>
            <pc:docMk/>
            <pc:sldMk cId="3316293620" sldId="434"/>
            <ac:spMk id="69640" creationId="{00000000-0000-0000-0000-000000000000}"/>
          </ac:spMkLst>
        </pc:spChg>
        <pc:spChg chg="mod ord">
          <ac:chgData name="Tasuku HIRAISHI" userId="b174a05e3d3682ba" providerId="LiveId" clId="{8A574193-9E12-4803-B616-9B696D552CE1}" dt="2024-07-25T09:37:50.400" v="16338"/>
          <ac:spMkLst>
            <pc:docMk/>
            <pc:sldMk cId="3316293620" sldId="434"/>
            <ac:spMk id="69641" creationId="{00000000-0000-0000-0000-000000000000}"/>
          </ac:spMkLst>
        </pc:spChg>
        <pc:spChg chg="del">
          <ac:chgData name="Tasuku HIRAISHI" userId="b174a05e3d3682ba" providerId="LiveId" clId="{8A574193-9E12-4803-B616-9B696D552CE1}" dt="2024-07-25T09:37:50.284" v="16264"/>
          <ac:spMkLst>
            <pc:docMk/>
            <pc:sldMk cId="3316293620" sldId="434"/>
            <ac:spMk id="69642" creationId="{00000000-0000-0000-0000-000000000000}"/>
          </ac:spMkLst>
        </pc:spChg>
        <pc:spChg chg="mod ord">
          <ac:chgData name="Tasuku HIRAISHI" userId="b174a05e3d3682ba" providerId="LiveId" clId="{8A574193-9E12-4803-B616-9B696D552CE1}" dt="2024-07-25T09:37:50.400" v="16340"/>
          <ac:spMkLst>
            <pc:docMk/>
            <pc:sldMk cId="3316293620" sldId="434"/>
            <ac:spMk id="69643" creationId="{00000000-0000-0000-0000-000000000000}"/>
          </ac:spMkLst>
        </pc:spChg>
        <pc:spChg chg="mod ord">
          <ac:chgData name="Tasuku HIRAISHI" userId="b174a05e3d3682ba" providerId="LiveId" clId="{8A574193-9E12-4803-B616-9B696D552CE1}" dt="2024-07-25T09:37:50.401" v="16342"/>
          <ac:spMkLst>
            <pc:docMk/>
            <pc:sldMk cId="3316293620" sldId="434"/>
            <ac:spMk id="69644" creationId="{00000000-0000-0000-0000-000000000000}"/>
          </ac:spMkLst>
        </pc:spChg>
        <pc:spChg chg="mod ord">
          <ac:chgData name="Tasuku HIRAISHI" userId="b174a05e3d3682ba" providerId="LiveId" clId="{8A574193-9E12-4803-B616-9B696D552CE1}" dt="2024-07-25T09:37:50.401" v="16344"/>
          <ac:spMkLst>
            <pc:docMk/>
            <pc:sldMk cId="3316293620" sldId="434"/>
            <ac:spMk id="69645" creationId="{00000000-0000-0000-0000-000000000000}"/>
          </ac:spMkLst>
        </pc:spChg>
        <pc:spChg chg="mod ord">
          <ac:chgData name="Tasuku HIRAISHI" userId="b174a05e3d3682ba" providerId="LiveId" clId="{8A574193-9E12-4803-B616-9B696D552CE1}" dt="2024-07-25T09:37:50.401" v="16346"/>
          <ac:spMkLst>
            <pc:docMk/>
            <pc:sldMk cId="3316293620" sldId="434"/>
            <ac:spMk id="69646" creationId="{00000000-0000-0000-0000-000000000000}"/>
          </ac:spMkLst>
        </pc:spChg>
        <pc:spChg chg="mod ord">
          <ac:chgData name="Tasuku HIRAISHI" userId="b174a05e3d3682ba" providerId="LiveId" clId="{8A574193-9E12-4803-B616-9B696D552CE1}" dt="2024-07-25T09:37:50.402" v="16348"/>
          <ac:spMkLst>
            <pc:docMk/>
            <pc:sldMk cId="3316293620" sldId="434"/>
            <ac:spMk id="69647" creationId="{00000000-0000-0000-0000-000000000000}"/>
          </ac:spMkLst>
        </pc:spChg>
        <pc:spChg chg="mod ord">
          <ac:chgData name="Tasuku HIRAISHI" userId="b174a05e3d3682ba" providerId="LiveId" clId="{8A574193-9E12-4803-B616-9B696D552CE1}" dt="2024-07-25T09:37:50.402" v="16350"/>
          <ac:spMkLst>
            <pc:docMk/>
            <pc:sldMk cId="3316293620" sldId="434"/>
            <ac:spMk id="69648" creationId="{00000000-0000-0000-0000-000000000000}"/>
          </ac:spMkLst>
        </pc:spChg>
        <pc:spChg chg="mod ord">
          <ac:chgData name="Tasuku HIRAISHI" userId="b174a05e3d3682ba" providerId="LiveId" clId="{8A574193-9E12-4803-B616-9B696D552CE1}" dt="2024-07-25T09:37:50.402" v="16352"/>
          <ac:spMkLst>
            <pc:docMk/>
            <pc:sldMk cId="3316293620" sldId="434"/>
            <ac:spMk id="69649" creationId="{00000000-0000-0000-0000-000000000000}"/>
          </ac:spMkLst>
        </pc:spChg>
        <pc:spChg chg="mod ord">
          <ac:chgData name="Tasuku HIRAISHI" userId="b174a05e3d3682ba" providerId="LiveId" clId="{8A574193-9E12-4803-B616-9B696D552CE1}" dt="2024-07-25T09:37:50.402" v="16354"/>
          <ac:spMkLst>
            <pc:docMk/>
            <pc:sldMk cId="3316293620" sldId="434"/>
            <ac:spMk id="69650" creationId="{00000000-0000-0000-0000-000000000000}"/>
          </ac:spMkLst>
        </pc:spChg>
        <pc:spChg chg="mod ord">
          <ac:chgData name="Tasuku HIRAISHI" userId="b174a05e3d3682ba" providerId="LiveId" clId="{8A574193-9E12-4803-B616-9B696D552CE1}" dt="2024-07-25T09:37:50.403" v="16356"/>
          <ac:spMkLst>
            <pc:docMk/>
            <pc:sldMk cId="3316293620" sldId="434"/>
            <ac:spMk id="69651" creationId="{00000000-0000-0000-0000-000000000000}"/>
          </ac:spMkLst>
        </pc:spChg>
        <pc:spChg chg="mod ord">
          <ac:chgData name="Tasuku HIRAISHI" userId="b174a05e3d3682ba" providerId="LiveId" clId="{8A574193-9E12-4803-B616-9B696D552CE1}" dt="2024-07-25T09:37:50.403" v="16358"/>
          <ac:spMkLst>
            <pc:docMk/>
            <pc:sldMk cId="3316293620" sldId="434"/>
            <ac:spMk id="69652" creationId="{00000000-0000-0000-0000-000000000000}"/>
          </ac:spMkLst>
        </pc:spChg>
      </pc:sldChg>
      <pc:sldChg chg="delSp modSp add mod modTransition">
        <pc:chgData name="Tasuku HIRAISHI" userId="b174a05e3d3682ba" providerId="LiveId" clId="{8A574193-9E12-4803-B616-9B696D552CE1}" dt="2024-07-25T09:37:50.437" v="16409"/>
        <pc:sldMkLst>
          <pc:docMk/>
          <pc:sldMk cId="2746814061" sldId="435"/>
        </pc:sldMkLst>
        <pc:spChg chg="del">
          <ac:chgData name="Tasuku HIRAISHI" userId="b174a05e3d3682ba" providerId="LiveId" clId="{8A574193-9E12-4803-B616-9B696D552CE1}" dt="2024-07-25T09:37:50.412" v="16367"/>
          <ac:spMkLst>
            <pc:docMk/>
            <pc:sldMk cId="2746814061" sldId="435"/>
            <ac:spMk id="22" creationId="{00000000-0000-0000-0000-000000000000}"/>
          </ac:spMkLst>
        </pc:spChg>
        <pc:spChg chg="mod ord">
          <ac:chgData name="Tasuku HIRAISHI" userId="b174a05e3d3682ba" providerId="LiveId" clId="{8A574193-9E12-4803-B616-9B696D552CE1}" dt="2024-07-25T09:37:50.429" v="16406"/>
          <ac:spMkLst>
            <pc:docMk/>
            <pc:sldMk cId="2746814061" sldId="435"/>
            <ac:spMk id="23" creationId="{00000000-0000-0000-0000-000000000000}"/>
          </ac:spMkLst>
        </pc:spChg>
        <pc:spChg chg="mod ord">
          <ac:chgData name="Tasuku HIRAISHI" userId="b174a05e3d3682ba" providerId="LiveId" clId="{8A574193-9E12-4803-B616-9B696D552CE1}" dt="2024-07-25T09:37:50.423" v="16370"/>
          <ac:spMkLst>
            <pc:docMk/>
            <pc:sldMk cId="2746814061" sldId="435"/>
            <ac:spMk id="69634" creationId="{00000000-0000-0000-0000-000000000000}"/>
          </ac:spMkLst>
        </pc:spChg>
        <pc:spChg chg="mod ord">
          <ac:chgData name="Tasuku HIRAISHI" userId="b174a05e3d3682ba" providerId="LiveId" clId="{8A574193-9E12-4803-B616-9B696D552CE1}" dt="2024-07-25T09:37:50.424" v="16372"/>
          <ac:spMkLst>
            <pc:docMk/>
            <pc:sldMk cId="2746814061" sldId="435"/>
            <ac:spMk id="69635" creationId="{00000000-0000-0000-0000-000000000000}"/>
          </ac:spMkLst>
        </pc:spChg>
        <pc:spChg chg="mod ord">
          <ac:chgData name="Tasuku HIRAISHI" userId="b174a05e3d3682ba" providerId="LiveId" clId="{8A574193-9E12-4803-B616-9B696D552CE1}" dt="2024-07-25T09:37:50.425" v="16374"/>
          <ac:spMkLst>
            <pc:docMk/>
            <pc:sldMk cId="2746814061" sldId="435"/>
            <ac:spMk id="69636" creationId="{00000000-0000-0000-0000-000000000000}"/>
          </ac:spMkLst>
        </pc:spChg>
        <pc:spChg chg="mod ord">
          <ac:chgData name="Tasuku HIRAISHI" userId="b174a05e3d3682ba" providerId="LiveId" clId="{8A574193-9E12-4803-B616-9B696D552CE1}" dt="2024-07-25T09:37:50.425" v="16376"/>
          <ac:spMkLst>
            <pc:docMk/>
            <pc:sldMk cId="2746814061" sldId="435"/>
            <ac:spMk id="69637" creationId="{00000000-0000-0000-0000-000000000000}"/>
          </ac:spMkLst>
        </pc:spChg>
        <pc:spChg chg="mod ord">
          <ac:chgData name="Tasuku HIRAISHI" userId="b174a05e3d3682ba" providerId="LiveId" clId="{8A574193-9E12-4803-B616-9B696D552CE1}" dt="2024-07-25T09:37:50.425" v="16378"/>
          <ac:spMkLst>
            <pc:docMk/>
            <pc:sldMk cId="2746814061" sldId="435"/>
            <ac:spMk id="69638" creationId="{00000000-0000-0000-0000-000000000000}"/>
          </ac:spMkLst>
        </pc:spChg>
        <pc:spChg chg="mod ord">
          <ac:chgData name="Tasuku HIRAISHI" userId="b174a05e3d3682ba" providerId="LiveId" clId="{8A574193-9E12-4803-B616-9B696D552CE1}" dt="2024-07-25T09:37:50.425" v="16380"/>
          <ac:spMkLst>
            <pc:docMk/>
            <pc:sldMk cId="2746814061" sldId="435"/>
            <ac:spMk id="69639" creationId="{00000000-0000-0000-0000-000000000000}"/>
          </ac:spMkLst>
        </pc:spChg>
        <pc:spChg chg="mod ord">
          <ac:chgData name="Tasuku HIRAISHI" userId="b174a05e3d3682ba" providerId="LiveId" clId="{8A574193-9E12-4803-B616-9B696D552CE1}" dt="2024-07-25T09:37:50.426" v="16382"/>
          <ac:spMkLst>
            <pc:docMk/>
            <pc:sldMk cId="2746814061" sldId="435"/>
            <ac:spMk id="69640" creationId="{00000000-0000-0000-0000-000000000000}"/>
          </ac:spMkLst>
        </pc:spChg>
        <pc:spChg chg="mod ord">
          <ac:chgData name="Tasuku HIRAISHI" userId="b174a05e3d3682ba" providerId="LiveId" clId="{8A574193-9E12-4803-B616-9B696D552CE1}" dt="2024-07-25T09:37:50.426" v="16384"/>
          <ac:spMkLst>
            <pc:docMk/>
            <pc:sldMk cId="2746814061" sldId="435"/>
            <ac:spMk id="69641" creationId="{00000000-0000-0000-0000-000000000000}"/>
          </ac:spMkLst>
        </pc:spChg>
        <pc:spChg chg="mod ord">
          <ac:chgData name="Tasuku HIRAISHI" userId="b174a05e3d3682ba" providerId="LiveId" clId="{8A574193-9E12-4803-B616-9B696D552CE1}" dt="2024-07-25T09:37:50.426" v="16386"/>
          <ac:spMkLst>
            <pc:docMk/>
            <pc:sldMk cId="2746814061" sldId="435"/>
            <ac:spMk id="69643" creationId="{00000000-0000-0000-0000-000000000000}"/>
          </ac:spMkLst>
        </pc:spChg>
        <pc:spChg chg="mod ord">
          <ac:chgData name="Tasuku HIRAISHI" userId="b174a05e3d3682ba" providerId="LiveId" clId="{8A574193-9E12-4803-B616-9B696D552CE1}" dt="2024-07-25T09:37:50.427" v="16388"/>
          <ac:spMkLst>
            <pc:docMk/>
            <pc:sldMk cId="2746814061" sldId="435"/>
            <ac:spMk id="69644" creationId="{00000000-0000-0000-0000-000000000000}"/>
          </ac:spMkLst>
        </pc:spChg>
        <pc:spChg chg="mod ord">
          <ac:chgData name="Tasuku HIRAISHI" userId="b174a05e3d3682ba" providerId="LiveId" clId="{8A574193-9E12-4803-B616-9B696D552CE1}" dt="2024-07-25T09:37:50.427" v="16390"/>
          <ac:spMkLst>
            <pc:docMk/>
            <pc:sldMk cId="2746814061" sldId="435"/>
            <ac:spMk id="69645" creationId="{00000000-0000-0000-0000-000000000000}"/>
          </ac:spMkLst>
        </pc:spChg>
        <pc:spChg chg="mod ord">
          <ac:chgData name="Tasuku HIRAISHI" userId="b174a05e3d3682ba" providerId="LiveId" clId="{8A574193-9E12-4803-B616-9B696D552CE1}" dt="2024-07-25T09:37:50.427" v="16392"/>
          <ac:spMkLst>
            <pc:docMk/>
            <pc:sldMk cId="2746814061" sldId="435"/>
            <ac:spMk id="69646" creationId="{00000000-0000-0000-0000-000000000000}"/>
          </ac:spMkLst>
        </pc:spChg>
        <pc:spChg chg="mod ord">
          <ac:chgData name="Tasuku HIRAISHI" userId="b174a05e3d3682ba" providerId="LiveId" clId="{8A574193-9E12-4803-B616-9B696D552CE1}" dt="2024-07-25T09:37:50.427" v="16394"/>
          <ac:spMkLst>
            <pc:docMk/>
            <pc:sldMk cId="2746814061" sldId="435"/>
            <ac:spMk id="69647" creationId="{00000000-0000-0000-0000-000000000000}"/>
          </ac:spMkLst>
        </pc:spChg>
        <pc:spChg chg="mod ord">
          <ac:chgData name="Tasuku HIRAISHI" userId="b174a05e3d3682ba" providerId="LiveId" clId="{8A574193-9E12-4803-B616-9B696D552CE1}" dt="2024-07-25T09:37:50.428" v="16396"/>
          <ac:spMkLst>
            <pc:docMk/>
            <pc:sldMk cId="2746814061" sldId="435"/>
            <ac:spMk id="69648" creationId="{00000000-0000-0000-0000-000000000000}"/>
          </ac:spMkLst>
        </pc:spChg>
        <pc:spChg chg="mod ord">
          <ac:chgData name="Tasuku HIRAISHI" userId="b174a05e3d3682ba" providerId="LiveId" clId="{8A574193-9E12-4803-B616-9B696D552CE1}" dt="2024-07-25T09:37:50.428" v="16398"/>
          <ac:spMkLst>
            <pc:docMk/>
            <pc:sldMk cId="2746814061" sldId="435"/>
            <ac:spMk id="69649" creationId="{00000000-0000-0000-0000-000000000000}"/>
          </ac:spMkLst>
        </pc:spChg>
        <pc:spChg chg="mod ord">
          <ac:chgData name="Tasuku HIRAISHI" userId="b174a05e3d3682ba" providerId="LiveId" clId="{8A574193-9E12-4803-B616-9B696D552CE1}" dt="2024-07-25T09:37:50.428" v="16400"/>
          <ac:spMkLst>
            <pc:docMk/>
            <pc:sldMk cId="2746814061" sldId="435"/>
            <ac:spMk id="69650" creationId="{00000000-0000-0000-0000-000000000000}"/>
          </ac:spMkLst>
        </pc:spChg>
        <pc:spChg chg="mod ord">
          <ac:chgData name="Tasuku HIRAISHI" userId="b174a05e3d3682ba" providerId="LiveId" clId="{8A574193-9E12-4803-B616-9B696D552CE1}" dt="2024-07-25T09:37:50.429" v="16402"/>
          <ac:spMkLst>
            <pc:docMk/>
            <pc:sldMk cId="2746814061" sldId="435"/>
            <ac:spMk id="69651" creationId="{00000000-0000-0000-0000-000000000000}"/>
          </ac:spMkLst>
        </pc:spChg>
        <pc:spChg chg="mod ord">
          <ac:chgData name="Tasuku HIRAISHI" userId="b174a05e3d3682ba" providerId="LiveId" clId="{8A574193-9E12-4803-B616-9B696D552CE1}" dt="2024-07-25T09:37:50.429" v="16404"/>
          <ac:spMkLst>
            <pc:docMk/>
            <pc:sldMk cId="2746814061" sldId="435"/>
            <ac:spMk id="69652" creationId="{00000000-0000-0000-0000-000000000000}"/>
          </ac:spMkLst>
        </pc:spChg>
      </pc:sldChg>
      <pc:sldChg chg="addSp modSp add mod modTransition modAnim">
        <pc:chgData name="Tasuku HIRAISHI" userId="b174a05e3d3682ba" providerId="LiveId" clId="{8A574193-9E12-4803-B616-9B696D552CE1}" dt="2024-07-25T09:37:51.473" v="16469"/>
        <pc:sldMkLst>
          <pc:docMk/>
          <pc:sldMk cId="3357562336" sldId="436"/>
        </pc:sldMkLst>
        <pc:spChg chg="add mod ord">
          <ac:chgData name="Tasuku HIRAISHI" userId="b174a05e3d3682ba" providerId="LiveId" clId="{8A574193-9E12-4803-B616-9B696D552CE1}" dt="2024-07-25T09:37:51.465" v="16464"/>
          <ac:spMkLst>
            <pc:docMk/>
            <pc:sldMk cId="3357562336" sldId="436"/>
            <ac:spMk id="2" creationId="{FE7B7C47-4C02-281B-A503-8878AAFB20F2}"/>
          </ac:spMkLst>
        </pc:spChg>
        <pc:spChg chg="mod ord">
          <ac:chgData name="Tasuku HIRAISHI" userId="b174a05e3d3682ba" providerId="LiveId" clId="{8A574193-9E12-4803-B616-9B696D552CE1}" dt="2024-07-25T09:37:51.465" v="16466"/>
          <ac:spMkLst>
            <pc:docMk/>
            <pc:sldMk cId="3357562336" sldId="436"/>
            <ac:spMk id="23" creationId="{00000000-0000-0000-0000-000000000000}"/>
          </ac:spMkLst>
        </pc:spChg>
        <pc:spChg chg="mod ord">
          <ac:chgData name="Tasuku HIRAISHI" userId="b174a05e3d3682ba" providerId="LiveId" clId="{8A574193-9E12-4803-B616-9B696D552CE1}" dt="2024-07-25T09:37:51.459" v="16428"/>
          <ac:spMkLst>
            <pc:docMk/>
            <pc:sldMk cId="3357562336" sldId="436"/>
            <ac:spMk id="69634" creationId="{00000000-0000-0000-0000-000000000000}"/>
          </ac:spMkLst>
        </pc:spChg>
        <pc:spChg chg="mod ord">
          <ac:chgData name="Tasuku HIRAISHI" userId="b174a05e3d3682ba" providerId="LiveId" clId="{8A574193-9E12-4803-B616-9B696D552CE1}" dt="2024-07-25T09:37:51.460" v="16430"/>
          <ac:spMkLst>
            <pc:docMk/>
            <pc:sldMk cId="3357562336" sldId="436"/>
            <ac:spMk id="69635" creationId="{00000000-0000-0000-0000-000000000000}"/>
          </ac:spMkLst>
        </pc:spChg>
        <pc:spChg chg="mod ord">
          <ac:chgData name="Tasuku HIRAISHI" userId="b174a05e3d3682ba" providerId="LiveId" clId="{8A574193-9E12-4803-B616-9B696D552CE1}" dt="2024-07-25T09:37:51.460" v="16432"/>
          <ac:spMkLst>
            <pc:docMk/>
            <pc:sldMk cId="3357562336" sldId="436"/>
            <ac:spMk id="69636" creationId="{00000000-0000-0000-0000-000000000000}"/>
          </ac:spMkLst>
        </pc:spChg>
        <pc:spChg chg="mod ord">
          <ac:chgData name="Tasuku HIRAISHI" userId="b174a05e3d3682ba" providerId="LiveId" clId="{8A574193-9E12-4803-B616-9B696D552CE1}" dt="2024-07-25T09:37:51.461" v="16434"/>
          <ac:spMkLst>
            <pc:docMk/>
            <pc:sldMk cId="3357562336" sldId="436"/>
            <ac:spMk id="69637" creationId="{00000000-0000-0000-0000-000000000000}"/>
          </ac:spMkLst>
        </pc:spChg>
        <pc:spChg chg="mod ord">
          <ac:chgData name="Tasuku HIRAISHI" userId="b174a05e3d3682ba" providerId="LiveId" clId="{8A574193-9E12-4803-B616-9B696D552CE1}" dt="2024-07-25T09:37:51.461" v="16436"/>
          <ac:spMkLst>
            <pc:docMk/>
            <pc:sldMk cId="3357562336" sldId="436"/>
            <ac:spMk id="69638" creationId="{00000000-0000-0000-0000-000000000000}"/>
          </ac:spMkLst>
        </pc:spChg>
        <pc:spChg chg="mod ord">
          <ac:chgData name="Tasuku HIRAISHI" userId="b174a05e3d3682ba" providerId="LiveId" clId="{8A574193-9E12-4803-B616-9B696D552CE1}" dt="2024-07-25T09:37:51.461" v="16438"/>
          <ac:spMkLst>
            <pc:docMk/>
            <pc:sldMk cId="3357562336" sldId="436"/>
            <ac:spMk id="69639" creationId="{00000000-0000-0000-0000-000000000000}"/>
          </ac:spMkLst>
        </pc:spChg>
        <pc:spChg chg="mod ord">
          <ac:chgData name="Tasuku HIRAISHI" userId="b174a05e3d3682ba" providerId="LiveId" clId="{8A574193-9E12-4803-B616-9B696D552CE1}" dt="2024-07-25T09:37:51.462" v="16440"/>
          <ac:spMkLst>
            <pc:docMk/>
            <pc:sldMk cId="3357562336" sldId="436"/>
            <ac:spMk id="69640" creationId="{00000000-0000-0000-0000-000000000000}"/>
          </ac:spMkLst>
        </pc:spChg>
        <pc:spChg chg="mod ord">
          <ac:chgData name="Tasuku HIRAISHI" userId="b174a05e3d3682ba" providerId="LiveId" clId="{8A574193-9E12-4803-B616-9B696D552CE1}" dt="2024-07-25T09:37:51.462" v="16442"/>
          <ac:spMkLst>
            <pc:docMk/>
            <pc:sldMk cId="3357562336" sldId="436"/>
            <ac:spMk id="69641" creationId="{00000000-0000-0000-0000-000000000000}"/>
          </ac:spMkLst>
        </pc:spChg>
        <pc:spChg chg="mod ord">
          <ac:chgData name="Tasuku HIRAISHI" userId="b174a05e3d3682ba" providerId="LiveId" clId="{8A574193-9E12-4803-B616-9B696D552CE1}" dt="2024-07-25T09:37:51.462" v="16444"/>
          <ac:spMkLst>
            <pc:docMk/>
            <pc:sldMk cId="3357562336" sldId="436"/>
            <ac:spMk id="69643" creationId="{00000000-0000-0000-0000-000000000000}"/>
          </ac:spMkLst>
        </pc:spChg>
        <pc:spChg chg="mod ord">
          <ac:chgData name="Tasuku HIRAISHI" userId="b174a05e3d3682ba" providerId="LiveId" clId="{8A574193-9E12-4803-B616-9B696D552CE1}" dt="2024-07-25T09:37:51.463" v="16446"/>
          <ac:spMkLst>
            <pc:docMk/>
            <pc:sldMk cId="3357562336" sldId="436"/>
            <ac:spMk id="69644" creationId="{00000000-0000-0000-0000-000000000000}"/>
          </ac:spMkLst>
        </pc:spChg>
        <pc:spChg chg="mod ord">
          <ac:chgData name="Tasuku HIRAISHI" userId="b174a05e3d3682ba" providerId="LiveId" clId="{8A574193-9E12-4803-B616-9B696D552CE1}" dt="2024-07-25T09:37:51.463" v="16448"/>
          <ac:spMkLst>
            <pc:docMk/>
            <pc:sldMk cId="3357562336" sldId="436"/>
            <ac:spMk id="69645" creationId="{00000000-0000-0000-0000-000000000000}"/>
          </ac:spMkLst>
        </pc:spChg>
        <pc:spChg chg="mod ord">
          <ac:chgData name="Tasuku HIRAISHI" userId="b174a05e3d3682ba" providerId="LiveId" clId="{8A574193-9E12-4803-B616-9B696D552CE1}" dt="2024-07-25T09:37:51.463" v="16450"/>
          <ac:spMkLst>
            <pc:docMk/>
            <pc:sldMk cId="3357562336" sldId="436"/>
            <ac:spMk id="69646" creationId="{00000000-0000-0000-0000-000000000000}"/>
          </ac:spMkLst>
        </pc:spChg>
        <pc:spChg chg="mod ord">
          <ac:chgData name="Tasuku HIRAISHI" userId="b174a05e3d3682ba" providerId="LiveId" clId="{8A574193-9E12-4803-B616-9B696D552CE1}" dt="2024-07-25T09:37:51.464" v="16452"/>
          <ac:spMkLst>
            <pc:docMk/>
            <pc:sldMk cId="3357562336" sldId="436"/>
            <ac:spMk id="69647" creationId="{00000000-0000-0000-0000-000000000000}"/>
          </ac:spMkLst>
        </pc:spChg>
        <pc:spChg chg="mod ord">
          <ac:chgData name="Tasuku HIRAISHI" userId="b174a05e3d3682ba" providerId="LiveId" clId="{8A574193-9E12-4803-B616-9B696D552CE1}" dt="2024-07-25T09:37:51.464" v="16454"/>
          <ac:spMkLst>
            <pc:docMk/>
            <pc:sldMk cId="3357562336" sldId="436"/>
            <ac:spMk id="69648" creationId="{00000000-0000-0000-0000-000000000000}"/>
          </ac:spMkLst>
        </pc:spChg>
        <pc:spChg chg="mod ord">
          <ac:chgData name="Tasuku HIRAISHI" userId="b174a05e3d3682ba" providerId="LiveId" clId="{8A574193-9E12-4803-B616-9B696D552CE1}" dt="2024-07-25T09:37:51.464" v="16456"/>
          <ac:spMkLst>
            <pc:docMk/>
            <pc:sldMk cId="3357562336" sldId="436"/>
            <ac:spMk id="69649" creationId="{00000000-0000-0000-0000-000000000000}"/>
          </ac:spMkLst>
        </pc:spChg>
        <pc:spChg chg="mod ord">
          <ac:chgData name="Tasuku HIRAISHI" userId="b174a05e3d3682ba" providerId="LiveId" clId="{8A574193-9E12-4803-B616-9B696D552CE1}" dt="2024-07-25T09:37:51.464" v="16458"/>
          <ac:spMkLst>
            <pc:docMk/>
            <pc:sldMk cId="3357562336" sldId="436"/>
            <ac:spMk id="69650" creationId="{00000000-0000-0000-0000-000000000000}"/>
          </ac:spMkLst>
        </pc:spChg>
        <pc:spChg chg="mod ord">
          <ac:chgData name="Tasuku HIRAISHI" userId="b174a05e3d3682ba" providerId="LiveId" clId="{8A574193-9E12-4803-B616-9B696D552CE1}" dt="2024-07-25T09:37:51.464" v="16460"/>
          <ac:spMkLst>
            <pc:docMk/>
            <pc:sldMk cId="3357562336" sldId="436"/>
            <ac:spMk id="69651" creationId="{00000000-0000-0000-0000-000000000000}"/>
          </ac:spMkLst>
        </pc:spChg>
        <pc:spChg chg="mod ord">
          <ac:chgData name="Tasuku HIRAISHI" userId="b174a05e3d3682ba" providerId="LiveId" clId="{8A574193-9E12-4803-B616-9B696D552CE1}" dt="2024-07-25T09:37:51.465" v="16462"/>
          <ac:spMkLst>
            <pc:docMk/>
            <pc:sldMk cId="3357562336" sldId="436"/>
            <ac:spMk id="69652" creationId="{00000000-0000-0000-0000-000000000000}"/>
          </ac:spMkLst>
        </pc:spChg>
      </pc:sldChg>
      <pc:sldChg chg="delSp modSp add mod modTransition">
        <pc:chgData name="Tasuku HIRAISHI" userId="b174a05e3d3682ba" providerId="LiveId" clId="{8A574193-9E12-4803-B616-9B696D552CE1}" dt="2024-07-25T09:37:51.602" v="16512"/>
        <pc:sldMkLst>
          <pc:docMk/>
          <pc:sldMk cId="721790918" sldId="437"/>
        </pc:sldMkLst>
        <pc:spChg chg="mod ord">
          <ac:chgData name="Tasuku HIRAISHI" userId="b174a05e3d3682ba" providerId="LiveId" clId="{8A574193-9E12-4803-B616-9B696D552CE1}" dt="2024-07-25T09:37:51.593" v="16510"/>
          <ac:spMkLst>
            <pc:docMk/>
            <pc:sldMk cId="721790918" sldId="437"/>
            <ac:spMk id="2" creationId="{FE7B7C47-4C02-281B-A503-8878AAFB20F2}"/>
          </ac:spMkLst>
        </pc:spChg>
        <pc:spChg chg="del">
          <ac:chgData name="Tasuku HIRAISHI" userId="b174a05e3d3682ba" providerId="LiveId" clId="{8A574193-9E12-4803-B616-9B696D552CE1}" dt="2024-07-25T09:37:51.474" v="16471"/>
          <ac:spMkLst>
            <pc:docMk/>
            <pc:sldMk cId="721790918" sldId="437"/>
            <ac:spMk id="23" creationId="{00000000-0000-0000-0000-000000000000}"/>
          </ac:spMkLst>
        </pc:spChg>
        <pc:spChg chg="mod ord">
          <ac:chgData name="Tasuku HIRAISHI" userId="b174a05e3d3682ba" providerId="LiveId" clId="{8A574193-9E12-4803-B616-9B696D552CE1}" dt="2024-07-25T09:37:51.585" v="16474"/>
          <ac:spMkLst>
            <pc:docMk/>
            <pc:sldMk cId="721790918" sldId="437"/>
            <ac:spMk id="69634" creationId="{00000000-0000-0000-0000-000000000000}"/>
          </ac:spMkLst>
        </pc:spChg>
        <pc:spChg chg="mod ord">
          <ac:chgData name="Tasuku HIRAISHI" userId="b174a05e3d3682ba" providerId="LiveId" clId="{8A574193-9E12-4803-B616-9B696D552CE1}" dt="2024-07-25T09:37:51.586" v="16476"/>
          <ac:spMkLst>
            <pc:docMk/>
            <pc:sldMk cId="721790918" sldId="437"/>
            <ac:spMk id="69635" creationId="{00000000-0000-0000-0000-000000000000}"/>
          </ac:spMkLst>
        </pc:spChg>
        <pc:spChg chg="mod ord">
          <ac:chgData name="Tasuku HIRAISHI" userId="b174a05e3d3682ba" providerId="LiveId" clId="{8A574193-9E12-4803-B616-9B696D552CE1}" dt="2024-07-25T09:37:51.588" v="16478"/>
          <ac:spMkLst>
            <pc:docMk/>
            <pc:sldMk cId="721790918" sldId="437"/>
            <ac:spMk id="69636" creationId="{00000000-0000-0000-0000-000000000000}"/>
          </ac:spMkLst>
        </pc:spChg>
        <pc:spChg chg="mod ord">
          <ac:chgData name="Tasuku HIRAISHI" userId="b174a05e3d3682ba" providerId="LiveId" clId="{8A574193-9E12-4803-B616-9B696D552CE1}" dt="2024-07-25T09:37:51.588" v="16480"/>
          <ac:spMkLst>
            <pc:docMk/>
            <pc:sldMk cId="721790918" sldId="437"/>
            <ac:spMk id="69637" creationId="{00000000-0000-0000-0000-000000000000}"/>
          </ac:spMkLst>
        </pc:spChg>
        <pc:spChg chg="mod ord">
          <ac:chgData name="Tasuku HIRAISHI" userId="b174a05e3d3682ba" providerId="LiveId" clId="{8A574193-9E12-4803-B616-9B696D552CE1}" dt="2024-07-25T09:37:51.589" v="16482"/>
          <ac:spMkLst>
            <pc:docMk/>
            <pc:sldMk cId="721790918" sldId="437"/>
            <ac:spMk id="69638" creationId="{00000000-0000-0000-0000-000000000000}"/>
          </ac:spMkLst>
        </pc:spChg>
        <pc:spChg chg="mod ord">
          <ac:chgData name="Tasuku HIRAISHI" userId="b174a05e3d3682ba" providerId="LiveId" clId="{8A574193-9E12-4803-B616-9B696D552CE1}" dt="2024-07-25T09:37:51.589" v="16484"/>
          <ac:spMkLst>
            <pc:docMk/>
            <pc:sldMk cId="721790918" sldId="437"/>
            <ac:spMk id="69639" creationId="{00000000-0000-0000-0000-000000000000}"/>
          </ac:spMkLst>
        </pc:spChg>
        <pc:spChg chg="mod ord">
          <ac:chgData name="Tasuku HIRAISHI" userId="b174a05e3d3682ba" providerId="LiveId" clId="{8A574193-9E12-4803-B616-9B696D552CE1}" dt="2024-07-25T09:37:51.589" v="16486"/>
          <ac:spMkLst>
            <pc:docMk/>
            <pc:sldMk cId="721790918" sldId="437"/>
            <ac:spMk id="69640" creationId="{00000000-0000-0000-0000-000000000000}"/>
          </ac:spMkLst>
        </pc:spChg>
        <pc:spChg chg="mod ord">
          <ac:chgData name="Tasuku HIRAISHI" userId="b174a05e3d3682ba" providerId="LiveId" clId="{8A574193-9E12-4803-B616-9B696D552CE1}" dt="2024-07-25T09:37:51.590" v="16488"/>
          <ac:spMkLst>
            <pc:docMk/>
            <pc:sldMk cId="721790918" sldId="437"/>
            <ac:spMk id="69641" creationId="{00000000-0000-0000-0000-000000000000}"/>
          </ac:spMkLst>
        </pc:spChg>
        <pc:spChg chg="mod ord">
          <ac:chgData name="Tasuku HIRAISHI" userId="b174a05e3d3682ba" providerId="LiveId" clId="{8A574193-9E12-4803-B616-9B696D552CE1}" dt="2024-07-25T09:37:51.590" v="16490"/>
          <ac:spMkLst>
            <pc:docMk/>
            <pc:sldMk cId="721790918" sldId="437"/>
            <ac:spMk id="69643" creationId="{00000000-0000-0000-0000-000000000000}"/>
          </ac:spMkLst>
        </pc:spChg>
        <pc:spChg chg="mod ord">
          <ac:chgData name="Tasuku HIRAISHI" userId="b174a05e3d3682ba" providerId="LiveId" clId="{8A574193-9E12-4803-B616-9B696D552CE1}" dt="2024-07-25T09:37:51.590" v="16492"/>
          <ac:spMkLst>
            <pc:docMk/>
            <pc:sldMk cId="721790918" sldId="437"/>
            <ac:spMk id="69644" creationId="{00000000-0000-0000-0000-000000000000}"/>
          </ac:spMkLst>
        </pc:spChg>
        <pc:spChg chg="mod ord">
          <ac:chgData name="Tasuku HIRAISHI" userId="b174a05e3d3682ba" providerId="LiveId" clId="{8A574193-9E12-4803-B616-9B696D552CE1}" dt="2024-07-25T09:37:51.591" v="16494"/>
          <ac:spMkLst>
            <pc:docMk/>
            <pc:sldMk cId="721790918" sldId="437"/>
            <ac:spMk id="69645" creationId="{00000000-0000-0000-0000-000000000000}"/>
          </ac:spMkLst>
        </pc:spChg>
        <pc:spChg chg="mod ord">
          <ac:chgData name="Tasuku HIRAISHI" userId="b174a05e3d3682ba" providerId="LiveId" clId="{8A574193-9E12-4803-B616-9B696D552CE1}" dt="2024-07-25T09:37:51.591" v="16496"/>
          <ac:spMkLst>
            <pc:docMk/>
            <pc:sldMk cId="721790918" sldId="437"/>
            <ac:spMk id="69646" creationId="{00000000-0000-0000-0000-000000000000}"/>
          </ac:spMkLst>
        </pc:spChg>
        <pc:spChg chg="mod ord">
          <ac:chgData name="Tasuku HIRAISHI" userId="b174a05e3d3682ba" providerId="LiveId" clId="{8A574193-9E12-4803-B616-9B696D552CE1}" dt="2024-07-25T09:37:51.591" v="16498"/>
          <ac:spMkLst>
            <pc:docMk/>
            <pc:sldMk cId="721790918" sldId="437"/>
            <ac:spMk id="69647" creationId="{00000000-0000-0000-0000-000000000000}"/>
          </ac:spMkLst>
        </pc:spChg>
        <pc:spChg chg="mod ord">
          <ac:chgData name="Tasuku HIRAISHI" userId="b174a05e3d3682ba" providerId="LiveId" clId="{8A574193-9E12-4803-B616-9B696D552CE1}" dt="2024-07-25T09:37:51.592" v="16500"/>
          <ac:spMkLst>
            <pc:docMk/>
            <pc:sldMk cId="721790918" sldId="437"/>
            <ac:spMk id="69648" creationId="{00000000-0000-0000-0000-000000000000}"/>
          </ac:spMkLst>
        </pc:spChg>
        <pc:spChg chg="mod ord">
          <ac:chgData name="Tasuku HIRAISHI" userId="b174a05e3d3682ba" providerId="LiveId" clId="{8A574193-9E12-4803-B616-9B696D552CE1}" dt="2024-07-25T09:37:51.592" v="16502"/>
          <ac:spMkLst>
            <pc:docMk/>
            <pc:sldMk cId="721790918" sldId="437"/>
            <ac:spMk id="69649" creationId="{00000000-0000-0000-0000-000000000000}"/>
          </ac:spMkLst>
        </pc:spChg>
        <pc:spChg chg="mod ord">
          <ac:chgData name="Tasuku HIRAISHI" userId="b174a05e3d3682ba" providerId="LiveId" clId="{8A574193-9E12-4803-B616-9B696D552CE1}" dt="2024-07-25T09:37:51.592" v="16504"/>
          <ac:spMkLst>
            <pc:docMk/>
            <pc:sldMk cId="721790918" sldId="437"/>
            <ac:spMk id="69650" creationId="{00000000-0000-0000-0000-000000000000}"/>
          </ac:spMkLst>
        </pc:spChg>
        <pc:spChg chg="mod ord">
          <ac:chgData name="Tasuku HIRAISHI" userId="b174a05e3d3682ba" providerId="LiveId" clId="{8A574193-9E12-4803-B616-9B696D552CE1}" dt="2024-07-25T09:37:51.593" v="16506"/>
          <ac:spMkLst>
            <pc:docMk/>
            <pc:sldMk cId="721790918" sldId="437"/>
            <ac:spMk id="69651" creationId="{00000000-0000-0000-0000-000000000000}"/>
          </ac:spMkLst>
        </pc:spChg>
        <pc:spChg chg="mod ord">
          <ac:chgData name="Tasuku HIRAISHI" userId="b174a05e3d3682ba" providerId="LiveId" clId="{8A574193-9E12-4803-B616-9B696D552CE1}" dt="2024-07-25T09:37:51.593" v="16508"/>
          <ac:spMkLst>
            <pc:docMk/>
            <pc:sldMk cId="721790918" sldId="437"/>
            <ac:spMk id="69652" creationId="{00000000-0000-0000-0000-000000000000}"/>
          </ac:spMkLst>
        </pc:spChg>
      </pc:sldChg>
      <pc:sldChg chg="add del modAnim">
        <pc:chgData name="Tasuku HIRAISHI" userId="b174a05e3d3682ba" providerId="LiveId" clId="{8A574193-9E12-4803-B616-9B696D552CE1}" dt="2024-07-25T09:38:01.849" v="16893" actId="2696"/>
        <pc:sldMkLst>
          <pc:docMk/>
          <pc:sldMk cId="1329358536" sldId="438"/>
        </pc:sldMkLst>
      </pc:sldChg>
      <pc:sldChg chg="modSp add mod modTransition">
        <pc:chgData name="Tasuku HIRAISHI" userId="b174a05e3d3682ba" providerId="LiveId" clId="{8A574193-9E12-4803-B616-9B696D552CE1}" dt="2024-07-25T09:37:52.443" v="16576"/>
        <pc:sldMkLst>
          <pc:docMk/>
          <pc:sldMk cId="3113621492" sldId="439"/>
        </pc:sldMkLst>
        <pc:spChg chg="mod ord">
          <ac:chgData name="Tasuku HIRAISHI" userId="b174a05e3d3682ba" providerId="LiveId" clId="{8A574193-9E12-4803-B616-9B696D552CE1}" dt="2024-07-25T09:37:52.433" v="16565"/>
          <ac:spMkLst>
            <pc:docMk/>
            <pc:sldMk cId="3113621492" sldId="439"/>
            <ac:spMk id="2" creationId="{00000000-0000-0000-0000-000000000000}"/>
          </ac:spMkLst>
        </pc:spChg>
        <pc:spChg chg="mod ord">
          <ac:chgData name="Tasuku HIRAISHI" userId="b174a05e3d3682ba" providerId="LiveId" clId="{8A574193-9E12-4803-B616-9B696D552CE1}" dt="2024-07-25T09:37:52.434" v="16567"/>
          <ac:spMkLst>
            <pc:docMk/>
            <pc:sldMk cId="3113621492" sldId="439"/>
            <ac:spMk id="3" creationId="{00000000-0000-0000-0000-000000000000}"/>
          </ac:spMkLst>
        </pc:spChg>
        <pc:spChg chg="mod ord">
          <ac:chgData name="Tasuku HIRAISHI" userId="b174a05e3d3682ba" providerId="LiveId" clId="{8A574193-9E12-4803-B616-9B696D552CE1}" dt="2024-07-25T09:37:52.434" v="16569"/>
          <ac:spMkLst>
            <pc:docMk/>
            <pc:sldMk cId="3113621492" sldId="439"/>
            <ac:spMk id="31" creationId="{00000000-0000-0000-0000-000000000000}"/>
          </ac:spMkLst>
        </pc:spChg>
        <pc:spChg chg="mod ord">
          <ac:chgData name="Tasuku HIRAISHI" userId="b174a05e3d3682ba" providerId="LiveId" clId="{8A574193-9E12-4803-B616-9B696D552CE1}" dt="2024-07-25T09:37:52.434" v="16571"/>
          <ac:spMkLst>
            <pc:docMk/>
            <pc:sldMk cId="3113621492" sldId="439"/>
            <ac:spMk id="32" creationId="{00000000-0000-0000-0000-000000000000}"/>
          </ac:spMkLst>
        </pc:spChg>
        <pc:spChg chg="mod ord">
          <ac:chgData name="Tasuku HIRAISHI" userId="b174a05e3d3682ba" providerId="LiveId" clId="{8A574193-9E12-4803-B616-9B696D552CE1}" dt="2024-07-25T09:37:52.435" v="16573"/>
          <ac:spMkLst>
            <pc:docMk/>
            <pc:sldMk cId="3113621492" sldId="439"/>
            <ac:spMk id="33" creationId="{00000000-0000-0000-0000-000000000000}"/>
          </ac:spMkLst>
        </pc:spChg>
      </pc:sldChg>
      <pc:sldChg chg="modSp add mod modTransition">
        <pc:chgData name="Tasuku HIRAISHI" userId="b174a05e3d3682ba" providerId="LiveId" clId="{8A574193-9E12-4803-B616-9B696D552CE1}" dt="2024-07-25T09:37:53.307" v="16590"/>
        <pc:sldMkLst>
          <pc:docMk/>
          <pc:sldMk cId="2337360672" sldId="440"/>
        </pc:sldMkLst>
        <pc:spChg chg="mod ord">
          <ac:chgData name="Tasuku HIRAISHI" userId="b174a05e3d3682ba" providerId="LiveId" clId="{8A574193-9E12-4803-B616-9B696D552CE1}" dt="2024-07-25T09:37:53.298" v="16579"/>
          <ac:spMkLst>
            <pc:docMk/>
            <pc:sldMk cId="2337360672" sldId="440"/>
            <ac:spMk id="2" creationId="{00000000-0000-0000-0000-000000000000}"/>
          </ac:spMkLst>
        </pc:spChg>
        <pc:spChg chg="mod ord">
          <ac:chgData name="Tasuku HIRAISHI" userId="b174a05e3d3682ba" providerId="LiveId" clId="{8A574193-9E12-4803-B616-9B696D552CE1}" dt="2024-07-25T09:37:53.298" v="16581"/>
          <ac:spMkLst>
            <pc:docMk/>
            <pc:sldMk cId="2337360672" sldId="440"/>
            <ac:spMk id="3" creationId="{00000000-0000-0000-0000-000000000000}"/>
          </ac:spMkLst>
        </pc:spChg>
        <pc:spChg chg="mod ord">
          <ac:chgData name="Tasuku HIRAISHI" userId="b174a05e3d3682ba" providerId="LiveId" clId="{8A574193-9E12-4803-B616-9B696D552CE1}" dt="2024-07-25T09:37:53.299" v="16583"/>
          <ac:spMkLst>
            <pc:docMk/>
            <pc:sldMk cId="2337360672" sldId="440"/>
            <ac:spMk id="31" creationId="{00000000-0000-0000-0000-000000000000}"/>
          </ac:spMkLst>
        </pc:spChg>
        <pc:spChg chg="mod ord">
          <ac:chgData name="Tasuku HIRAISHI" userId="b174a05e3d3682ba" providerId="LiveId" clId="{8A574193-9E12-4803-B616-9B696D552CE1}" dt="2024-07-25T09:37:53.300" v="16585"/>
          <ac:spMkLst>
            <pc:docMk/>
            <pc:sldMk cId="2337360672" sldId="440"/>
            <ac:spMk id="32" creationId="{00000000-0000-0000-0000-000000000000}"/>
          </ac:spMkLst>
        </pc:spChg>
        <pc:spChg chg="mod ord">
          <ac:chgData name="Tasuku HIRAISHI" userId="b174a05e3d3682ba" providerId="LiveId" clId="{8A574193-9E12-4803-B616-9B696D552CE1}" dt="2024-07-25T09:37:53.300" v="16587"/>
          <ac:spMkLst>
            <pc:docMk/>
            <pc:sldMk cId="2337360672" sldId="440"/>
            <ac:spMk id="33" creationId="{00000000-0000-0000-0000-000000000000}"/>
          </ac:spMkLst>
        </pc:spChg>
      </pc:sldChg>
      <pc:sldChg chg="addSp modSp add mod modTransition modAnim">
        <pc:chgData name="Tasuku HIRAISHI" userId="b174a05e3d3682ba" providerId="LiveId" clId="{8A574193-9E12-4803-B616-9B696D552CE1}" dt="2024-07-25T09:37:53.776" v="16645"/>
        <pc:sldMkLst>
          <pc:docMk/>
          <pc:sldMk cId="203131919" sldId="441"/>
        </pc:sldMkLst>
        <pc:spChg chg="mod ord">
          <ac:chgData name="Tasuku HIRAISHI" userId="b174a05e3d3682ba" providerId="LiveId" clId="{8A574193-9E12-4803-B616-9B696D552CE1}" dt="2024-07-25T09:37:53.765" v="16628"/>
          <ac:spMkLst>
            <pc:docMk/>
            <pc:sldMk cId="203131919" sldId="441"/>
            <ac:spMk id="2" creationId="{00000000-0000-0000-0000-000000000000}"/>
          </ac:spMkLst>
        </pc:spChg>
        <pc:spChg chg="mod ord">
          <ac:chgData name="Tasuku HIRAISHI" userId="b174a05e3d3682ba" providerId="LiveId" clId="{8A574193-9E12-4803-B616-9B696D552CE1}" dt="2024-07-25T09:37:53.765" v="16630"/>
          <ac:spMkLst>
            <pc:docMk/>
            <pc:sldMk cId="203131919" sldId="441"/>
            <ac:spMk id="3" creationId="{00000000-0000-0000-0000-000000000000}"/>
          </ac:spMkLst>
        </pc:spChg>
        <pc:spChg chg="add mod ord">
          <ac:chgData name="Tasuku HIRAISHI" userId="b174a05e3d3682ba" providerId="LiveId" clId="{8A574193-9E12-4803-B616-9B696D552CE1}" dt="2024-07-25T09:37:53.766" v="16634"/>
          <ac:spMkLst>
            <pc:docMk/>
            <pc:sldMk cId="203131919" sldId="441"/>
            <ac:spMk id="5" creationId="{33268706-817E-A086-E71D-382B76A8CAE9}"/>
          </ac:spMkLst>
        </pc:spChg>
        <pc:spChg chg="mod">
          <ac:chgData name="Tasuku HIRAISHI" userId="b174a05e3d3682ba" providerId="LiveId" clId="{8A574193-9E12-4803-B616-9B696D552CE1}" dt="2024-07-25T09:37:53.754" v="16624"/>
          <ac:spMkLst>
            <pc:docMk/>
            <pc:sldMk cId="203131919" sldId="441"/>
            <ac:spMk id="7" creationId="{BDEDE893-1835-8735-BE0E-BA6180B870FE}"/>
          </ac:spMkLst>
        </pc:spChg>
        <pc:spChg chg="mod">
          <ac:chgData name="Tasuku HIRAISHI" userId="b174a05e3d3682ba" providerId="LiveId" clId="{8A574193-9E12-4803-B616-9B696D552CE1}" dt="2024-07-25T09:37:53.754" v="16624"/>
          <ac:spMkLst>
            <pc:docMk/>
            <pc:sldMk cId="203131919" sldId="441"/>
            <ac:spMk id="8" creationId="{77906359-876D-DD8A-4694-FFD21E60B819}"/>
          </ac:spMkLst>
        </pc:spChg>
        <pc:spChg chg="mod">
          <ac:chgData name="Tasuku HIRAISHI" userId="b174a05e3d3682ba" providerId="LiveId" clId="{8A574193-9E12-4803-B616-9B696D552CE1}" dt="2024-07-25T09:37:53.754" v="16624"/>
          <ac:spMkLst>
            <pc:docMk/>
            <pc:sldMk cId="203131919" sldId="441"/>
            <ac:spMk id="9" creationId="{3A91E7B6-CC31-43D9-26D5-49BFCDE1AF92}"/>
          </ac:spMkLst>
        </pc:spChg>
        <pc:spChg chg="mod">
          <ac:chgData name="Tasuku HIRAISHI" userId="b174a05e3d3682ba" providerId="LiveId" clId="{8A574193-9E12-4803-B616-9B696D552CE1}" dt="2024-07-25T09:37:53.754" v="16624"/>
          <ac:spMkLst>
            <pc:docMk/>
            <pc:sldMk cId="203131919" sldId="441"/>
            <ac:spMk id="10" creationId="{B8AA70C2-BDB2-B289-ACD0-6D50B18ADFB5}"/>
          </ac:spMkLst>
        </pc:spChg>
        <pc:spChg chg="mod">
          <ac:chgData name="Tasuku HIRAISHI" userId="b174a05e3d3682ba" providerId="LiveId" clId="{8A574193-9E12-4803-B616-9B696D552CE1}" dt="2024-07-25T09:37:53.754" v="16624"/>
          <ac:spMkLst>
            <pc:docMk/>
            <pc:sldMk cId="203131919" sldId="441"/>
            <ac:spMk id="11" creationId="{A5D278EA-6F74-A7A5-3ABF-2954EE72EE26}"/>
          </ac:spMkLst>
        </pc:spChg>
        <pc:spChg chg="mod ord">
          <ac:chgData name="Tasuku HIRAISHI" userId="b174a05e3d3682ba" providerId="LiveId" clId="{8A574193-9E12-4803-B616-9B696D552CE1}" dt="2024-07-25T09:37:53.767" v="16638"/>
          <ac:spMkLst>
            <pc:docMk/>
            <pc:sldMk cId="203131919" sldId="441"/>
            <ac:spMk id="31" creationId="{00000000-0000-0000-0000-000000000000}"/>
          </ac:spMkLst>
        </pc:spChg>
        <pc:spChg chg="mod ord">
          <ac:chgData name="Tasuku HIRAISHI" userId="b174a05e3d3682ba" providerId="LiveId" clId="{8A574193-9E12-4803-B616-9B696D552CE1}" dt="2024-07-25T09:37:53.767" v="16640"/>
          <ac:spMkLst>
            <pc:docMk/>
            <pc:sldMk cId="203131919" sldId="441"/>
            <ac:spMk id="32" creationId="{00000000-0000-0000-0000-000000000000}"/>
          </ac:spMkLst>
        </pc:spChg>
        <pc:spChg chg="mod ord">
          <ac:chgData name="Tasuku HIRAISHI" userId="b174a05e3d3682ba" providerId="LiveId" clId="{8A574193-9E12-4803-B616-9B696D552CE1}" dt="2024-07-25T09:37:53.768" v="16642"/>
          <ac:spMkLst>
            <pc:docMk/>
            <pc:sldMk cId="203131919" sldId="441"/>
            <ac:spMk id="33" creationId="{00000000-0000-0000-0000-000000000000}"/>
          </ac:spMkLst>
        </pc:spChg>
        <pc:grpChg chg="add mod ord">
          <ac:chgData name="Tasuku HIRAISHI" userId="b174a05e3d3682ba" providerId="LiveId" clId="{8A574193-9E12-4803-B616-9B696D552CE1}" dt="2024-07-25T09:37:53.766" v="16632"/>
          <ac:grpSpMkLst>
            <pc:docMk/>
            <pc:sldMk cId="203131919" sldId="441"/>
            <ac:grpSpMk id="6" creationId="{E98A2EC1-6D89-1B60-F6C4-229572D77994}"/>
          </ac:grpSpMkLst>
        </pc:grpChg>
        <pc:cxnChg chg="add mod ord">
          <ac:chgData name="Tasuku HIRAISHI" userId="b174a05e3d3682ba" providerId="LiveId" clId="{8A574193-9E12-4803-B616-9B696D552CE1}" dt="2024-07-25T09:37:53.767" v="16636"/>
          <ac:cxnSpMkLst>
            <pc:docMk/>
            <pc:sldMk cId="203131919" sldId="441"/>
            <ac:cxnSpMk id="4" creationId="{9F810E91-2A52-9114-275A-9E53F4EA0DF0}"/>
          </ac:cxnSpMkLst>
        </pc:cxnChg>
      </pc:sldChg>
      <pc:sldChg chg="addSp modSp add mod modTransition modAnim">
        <pc:chgData name="Tasuku HIRAISHI" userId="b174a05e3d3682ba" providerId="LiveId" clId="{8A574193-9E12-4803-B616-9B696D552CE1}" dt="2024-07-25T09:37:57.065" v="16695"/>
        <pc:sldMkLst>
          <pc:docMk/>
          <pc:sldMk cId="2245042758" sldId="442"/>
        </pc:sldMkLst>
        <pc:spChg chg="mod ord">
          <ac:chgData name="Tasuku HIRAISHI" userId="b174a05e3d3682ba" providerId="LiveId" clId="{8A574193-9E12-4803-B616-9B696D552CE1}" dt="2024-07-25T09:37:57.055" v="16674"/>
          <ac:spMkLst>
            <pc:docMk/>
            <pc:sldMk cId="2245042758" sldId="442"/>
            <ac:spMk id="2" creationId="{00000000-0000-0000-0000-000000000000}"/>
          </ac:spMkLst>
        </pc:spChg>
        <pc:spChg chg="mod ord">
          <ac:chgData name="Tasuku HIRAISHI" userId="b174a05e3d3682ba" providerId="LiveId" clId="{8A574193-9E12-4803-B616-9B696D552CE1}" dt="2024-07-25T09:37:57.055" v="16676"/>
          <ac:spMkLst>
            <pc:docMk/>
            <pc:sldMk cId="2245042758" sldId="442"/>
            <ac:spMk id="3" creationId="{00000000-0000-0000-0000-000000000000}"/>
          </ac:spMkLst>
        </pc:spChg>
        <pc:spChg chg="mod ord">
          <ac:chgData name="Tasuku HIRAISHI" userId="b174a05e3d3682ba" providerId="LiveId" clId="{8A574193-9E12-4803-B616-9B696D552CE1}" dt="2024-07-25T09:37:57.056" v="16680"/>
          <ac:spMkLst>
            <pc:docMk/>
            <pc:sldMk cId="2245042758" sldId="442"/>
            <ac:spMk id="5" creationId="{33268706-817E-A086-E71D-382B76A8CAE9}"/>
          </ac:spMkLst>
        </pc:spChg>
        <pc:spChg chg="add mod ord">
          <ac:chgData name="Tasuku HIRAISHI" userId="b174a05e3d3682ba" providerId="LiveId" clId="{8A574193-9E12-4803-B616-9B696D552CE1}" dt="2024-07-25T09:37:57.057" v="16682"/>
          <ac:spMkLst>
            <pc:docMk/>
            <pc:sldMk cId="2245042758" sldId="442"/>
            <ac:spMk id="13" creationId="{6297B4E6-DCE2-20EA-1F64-BB19AA60889A}"/>
          </ac:spMkLst>
        </pc:spChg>
        <pc:spChg chg="mod ord">
          <ac:chgData name="Tasuku HIRAISHI" userId="b174a05e3d3682ba" providerId="LiveId" clId="{8A574193-9E12-4803-B616-9B696D552CE1}" dt="2024-07-25T09:37:57.057" v="16688"/>
          <ac:spMkLst>
            <pc:docMk/>
            <pc:sldMk cId="2245042758" sldId="442"/>
            <ac:spMk id="31" creationId="{00000000-0000-0000-0000-000000000000}"/>
          </ac:spMkLst>
        </pc:spChg>
        <pc:spChg chg="mod ord">
          <ac:chgData name="Tasuku HIRAISHI" userId="b174a05e3d3682ba" providerId="LiveId" clId="{8A574193-9E12-4803-B616-9B696D552CE1}" dt="2024-07-25T09:37:57.058" v="16690"/>
          <ac:spMkLst>
            <pc:docMk/>
            <pc:sldMk cId="2245042758" sldId="442"/>
            <ac:spMk id="32" creationId="{00000000-0000-0000-0000-000000000000}"/>
          </ac:spMkLst>
        </pc:spChg>
        <pc:spChg chg="mod ord">
          <ac:chgData name="Tasuku HIRAISHI" userId="b174a05e3d3682ba" providerId="LiveId" clId="{8A574193-9E12-4803-B616-9B696D552CE1}" dt="2024-07-25T09:37:57.058" v="16692"/>
          <ac:spMkLst>
            <pc:docMk/>
            <pc:sldMk cId="2245042758" sldId="442"/>
            <ac:spMk id="33" creationId="{00000000-0000-0000-0000-000000000000}"/>
          </ac:spMkLst>
        </pc:spChg>
        <pc:grpChg chg="mod ord">
          <ac:chgData name="Tasuku HIRAISHI" userId="b174a05e3d3682ba" providerId="LiveId" clId="{8A574193-9E12-4803-B616-9B696D552CE1}" dt="2024-07-25T09:37:57.056" v="16678"/>
          <ac:grpSpMkLst>
            <pc:docMk/>
            <pc:sldMk cId="2245042758" sldId="442"/>
            <ac:grpSpMk id="6" creationId="{E98A2EC1-6D89-1B60-F6C4-229572D77994}"/>
          </ac:grpSpMkLst>
        </pc:grpChg>
        <pc:cxnChg chg="mod ord">
          <ac:chgData name="Tasuku HIRAISHI" userId="b174a05e3d3682ba" providerId="LiveId" clId="{8A574193-9E12-4803-B616-9B696D552CE1}" dt="2024-07-25T09:37:57.057" v="16684"/>
          <ac:cxnSpMkLst>
            <pc:docMk/>
            <pc:sldMk cId="2245042758" sldId="442"/>
            <ac:cxnSpMk id="4" creationId="{9F810E91-2A52-9114-275A-9E53F4EA0DF0}"/>
          </ac:cxnSpMkLst>
        </pc:cxnChg>
        <pc:cxnChg chg="add mod ord">
          <ac:chgData name="Tasuku HIRAISHI" userId="b174a05e3d3682ba" providerId="LiveId" clId="{8A574193-9E12-4803-B616-9B696D552CE1}" dt="2024-07-25T09:37:57.057" v="16686"/>
          <ac:cxnSpMkLst>
            <pc:docMk/>
            <pc:sldMk cId="2245042758" sldId="442"/>
            <ac:cxnSpMk id="12" creationId="{FC57F228-2C6D-01CF-B7E9-ADAAEDE96F6A}"/>
          </ac:cxnSpMkLst>
        </pc:cxnChg>
      </pc:sldChg>
      <pc:sldChg chg="modSp add mod modTransition">
        <pc:chgData name="Tasuku HIRAISHI" userId="b174a05e3d3682ba" providerId="LiveId" clId="{8A574193-9E12-4803-B616-9B696D552CE1}" dt="2024-07-25T09:37:57.850" v="16719"/>
        <pc:sldMkLst>
          <pc:docMk/>
          <pc:sldMk cId="3879268631" sldId="443"/>
        </pc:sldMkLst>
        <pc:spChg chg="mod ord">
          <ac:chgData name="Tasuku HIRAISHI" userId="b174a05e3d3682ba" providerId="LiveId" clId="{8A574193-9E12-4803-B616-9B696D552CE1}" dt="2024-07-25T09:37:57.838" v="16698"/>
          <ac:spMkLst>
            <pc:docMk/>
            <pc:sldMk cId="3879268631" sldId="443"/>
            <ac:spMk id="2" creationId="{00000000-0000-0000-0000-000000000000}"/>
          </ac:spMkLst>
        </pc:spChg>
        <pc:spChg chg="mod ord">
          <ac:chgData name="Tasuku HIRAISHI" userId="b174a05e3d3682ba" providerId="LiveId" clId="{8A574193-9E12-4803-B616-9B696D552CE1}" dt="2024-07-25T09:37:57.838" v="16700"/>
          <ac:spMkLst>
            <pc:docMk/>
            <pc:sldMk cId="3879268631" sldId="443"/>
            <ac:spMk id="3" creationId="{00000000-0000-0000-0000-000000000000}"/>
          </ac:spMkLst>
        </pc:spChg>
        <pc:spChg chg="mod ord">
          <ac:chgData name="Tasuku HIRAISHI" userId="b174a05e3d3682ba" providerId="LiveId" clId="{8A574193-9E12-4803-B616-9B696D552CE1}" dt="2024-07-25T09:37:57.839" v="16704"/>
          <ac:spMkLst>
            <pc:docMk/>
            <pc:sldMk cId="3879268631" sldId="443"/>
            <ac:spMk id="5" creationId="{33268706-817E-A086-E71D-382B76A8CAE9}"/>
          </ac:spMkLst>
        </pc:spChg>
        <pc:spChg chg="mod ord">
          <ac:chgData name="Tasuku HIRAISHI" userId="b174a05e3d3682ba" providerId="LiveId" clId="{8A574193-9E12-4803-B616-9B696D552CE1}" dt="2024-07-25T09:37:57.840" v="16706"/>
          <ac:spMkLst>
            <pc:docMk/>
            <pc:sldMk cId="3879268631" sldId="443"/>
            <ac:spMk id="13" creationId="{6297B4E6-DCE2-20EA-1F64-BB19AA60889A}"/>
          </ac:spMkLst>
        </pc:spChg>
        <pc:spChg chg="mod ord">
          <ac:chgData name="Tasuku HIRAISHI" userId="b174a05e3d3682ba" providerId="LiveId" clId="{8A574193-9E12-4803-B616-9B696D552CE1}" dt="2024-07-25T09:37:57.841" v="16712"/>
          <ac:spMkLst>
            <pc:docMk/>
            <pc:sldMk cId="3879268631" sldId="443"/>
            <ac:spMk id="31" creationId="{00000000-0000-0000-0000-000000000000}"/>
          </ac:spMkLst>
        </pc:spChg>
        <pc:spChg chg="mod ord">
          <ac:chgData name="Tasuku HIRAISHI" userId="b174a05e3d3682ba" providerId="LiveId" clId="{8A574193-9E12-4803-B616-9B696D552CE1}" dt="2024-07-25T09:37:57.841" v="16714"/>
          <ac:spMkLst>
            <pc:docMk/>
            <pc:sldMk cId="3879268631" sldId="443"/>
            <ac:spMk id="32" creationId="{00000000-0000-0000-0000-000000000000}"/>
          </ac:spMkLst>
        </pc:spChg>
        <pc:spChg chg="mod ord">
          <ac:chgData name="Tasuku HIRAISHI" userId="b174a05e3d3682ba" providerId="LiveId" clId="{8A574193-9E12-4803-B616-9B696D552CE1}" dt="2024-07-25T09:37:57.842" v="16716"/>
          <ac:spMkLst>
            <pc:docMk/>
            <pc:sldMk cId="3879268631" sldId="443"/>
            <ac:spMk id="33" creationId="{00000000-0000-0000-0000-000000000000}"/>
          </ac:spMkLst>
        </pc:spChg>
        <pc:grpChg chg="mod ord">
          <ac:chgData name="Tasuku HIRAISHI" userId="b174a05e3d3682ba" providerId="LiveId" clId="{8A574193-9E12-4803-B616-9B696D552CE1}" dt="2024-07-25T09:37:57.839" v="16702"/>
          <ac:grpSpMkLst>
            <pc:docMk/>
            <pc:sldMk cId="3879268631" sldId="443"/>
            <ac:grpSpMk id="6" creationId="{E98A2EC1-6D89-1B60-F6C4-229572D77994}"/>
          </ac:grpSpMkLst>
        </pc:grpChg>
        <pc:cxnChg chg="mod ord">
          <ac:chgData name="Tasuku HIRAISHI" userId="b174a05e3d3682ba" providerId="LiveId" clId="{8A574193-9E12-4803-B616-9B696D552CE1}" dt="2024-07-25T09:37:57.840" v="16708"/>
          <ac:cxnSpMkLst>
            <pc:docMk/>
            <pc:sldMk cId="3879268631" sldId="443"/>
            <ac:cxnSpMk id="4" creationId="{9F810E91-2A52-9114-275A-9E53F4EA0DF0}"/>
          </ac:cxnSpMkLst>
        </pc:cxnChg>
        <pc:cxnChg chg="mod ord">
          <ac:chgData name="Tasuku HIRAISHI" userId="b174a05e3d3682ba" providerId="LiveId" clId="{8A574193-9E12-4803-B616-9B696D552CE1}" dt="2024-07-25T09:37:57.841" v="16710"/>
          <ac:cxnSpMkLst>
            <pc:docMk/>
            <pc:sldMk cId="3879268631" sldId="443"/>
            <ac:cxnSpMk id="12" creationId="{FC57F228-2C6D-01CF-B7E9-ADAAEDE96F6A}"/>
          </ac:cxnSpMkLst>
        </pc:cxnChg>
      </pc:sldChg>
      <pc:sldChg chg="modSp add mod modTransition">
        <pc:chgData name="Tasuku HIRAISHI" userId="b174a05e3d3682ba" providerId="LiveId" clId="{8A574193-9E12-4803-B616-9B696D552CE1}" dt="2024-07-25T09:37:58.731" v="16743"/>
        <pc:sldMkLst>
          <pc:docMk/>
          <pc:sldMk cId="2363874074" sldId="444"/>
        </pc:sldMkLst>
        <pc:spChg chg="mod ord">
          <ac:chgData name="Tasuku HIRAISHI" userId="b174a05e3d3682ba" providerId="LiveId" clId="{8A574193-9E12-4803-B616-9B696D552CE1}" dt="2024-07-25T09:37:58.720" v="16722"/>
          <ac:spMkLst>
            <pc:docMk/>
            <pc:sldMk cId="2363874074" sldId="444"/>
            <ac:spMk id="2" creationId="{00000000-0000-0000-0000-000000000000}"/>
          </ac:spMkLst>
        </pc:spChg>
        <pc:spChg chg="mod ord">
          <ac:chgData name="Tasuku HIRAISHI" userId="b174a05e3d3682ba" providerId="LiveId" clId="{8A574193-9E12-4803-B616-9B696D552CE1}" dt="2024-07-25T09:37:58.721" v="16724"/>
          <ac:spMkLst>
            <pc:docMk/>
            <pc:sldMk cId="2363874074" sldId="444"/>
            <ac:spMk id="3" creationId="{00000000-0000-0000-0000-000000000000}"/>
          </ac:spMkLst>
        </pc:spChg>
        <pc:spChg chg="mod ord">
          <ac:chgData name="Tasuku HIRAISHI" userId="b174a05e3d3682ba" providerId="LiveId" clId="{8A574193-9E12-4803-B616-9B696D552CE1}" dt="2024-07-25T09:37:58.722" v="16728"/>
          <ac:spMkLst>
            <pc:docMk/>
            <pc:sldMk cId="2363874074" sldId="444"/>
            <ac:spMk id="5" creationId="{33268706-817E-A086-E71D-382B76A8CAE9}"/>
          </ac:spMkLst>
        </pc:spChg>
        <pc:spChg chg="mod ord">
          <ac:chgData name="Tasuku HIRAISHI" userId="b174a05e3d3682ba" providerId="LiveId" clId="{8A574193-9E12-4803-B616-9B696D552CE1}" dt="2024-07-25T09:37:58.722" v="16730"/>
          <ac:spMkLst>
            <pc:docMk/>
            <pc:sldMk cId="2363874074" sldId="444"/>
            <ac:spMk id="13" creationId="{6297B4E6-DCE2-20EA-1F64-BB19AA60889A}"/>
          </ac:spMkLst>
        </pc:spChg>
        <pc:spChg chg="mod ord">
          <ac:chgData name="Tasuku HIRAISHI" userId="b174a05e3d3682ba" providerId="LiveId" clId="{8A574193-9E12-4803-B616-9B696D552CE1}" dt="2024-07-25T09:37:58.723" v="16736"/>
          <ac:spMkLst>
            <pc:docMk/>
            <pc:sldMk cId="2363874074" sldId="444"/>
            <ac:spMk id="31" creationId="{00000000-0000-0000-0000-000000000000}"/>
          </ac:spMkLst>
        </pc:spChg>
        <pc:spChg chg="mod ord">
          <ac:chgData name="Tasuku HIRAISHI" userId="b174a05e3d3682ba" providerId="LiveId" clId="{8A574193-9E12-4803-B616-9B696D552CE1}" dt="2024-07-25T09:37:58.723" v="16738"/>
          <ac:spMkLst>
            <pc:docMk/>
            <pc:sldMk cId="2363874074" sldId="444"/>
            <ac:spMk id="32" creationId="{00000000-0000-0000-0000-000000000000}"/>
          </ac:spMkLst>
        </pc:spChg>
        <pc:spChg chg="mod ord">
          <ac:chgData name="Tasuku HIRAISHI" userId="b174a05e3d3682ba" providerId="LiveId" clId="{8A574193-9E12-4803-B616-9B696D552CE1}" dt="2024-07-25T09:37:58.724" v="16740"/>
          <ac:spMkLst>
            <pc:docMk/>
            <pc:sldMk cId="2363874074" sldId="444"/>
            <ac:spMk id="33" creationId="{00000000-0000-0000-0000-000000000000}"/>
          </ac:spMkLst>
        </pc:spChg>
        <pc:grpChg chg="mod ord">
          <ac:chgData name="Tasuku HIRAISHI" userId="b174a05e3d3682ba" providerId="LiveId" clId="{8A574193-9E12-4803-B616-9B696D552CE1}" dt="2024-07-25T09:37:58.721" v="16726"/>
          <ac:grpSpMkLst>
            <pc:docMk/>
            <pc:sldMk cId="2363874074" sldId="444"/>
            <ac:grpSpMk id="6" creationId="{E98A2EC1-6D89-1B60-F6C4-229572D77994}"/>
          </ac:grpSpMkLst>
        </pc:grpChg>
        <pc:cxnChg chg="mod ord">
          <ac:chgData name="Tasuku HIRAISHI" userId="b174a05e3d3682ba" providerId="LiveId" clId="{8A574193-9E12-4803-B616-9B696D552CE1}" dt="2024-07-25T09:37:58.722" v="16732"/>
          <ac:cxnSpMkLst>
            <pc:docMk/>
            <pc:sldMk cId="2363874074" sldId="444"/>
            <ac:cxnSpMk id="4" creationId="{9F810E91-2A52-9114-275A-9E53F4EA0DF0}"/>
          </ac:cxnSpMkLst>
        </pc:cxnChg>
        <pc:cxnChg chg="mod ord">
          <ac:chgData name="Tasuku HIRAISHI" userId="b174a05e3d3682ba" providerId="LiveId" clId="{8A574193-9E12-4803-B616-9B696D552CE1}" dt="2024-07-25T09:37:58.723" v="16734"/>
          <ac:cxnSpMkLst>
            <pc:docMk/>
            <pc:sldMk cId="2363874074" sldId="444"/>
            <ac:cxnSpMk id="12" creationId="{FC57F228-2C6D-01CF-B7E9-ADAAEDE96F6A}"/>
          </ac:cxnSpMkLst>
        </pc:cxnChg>
      </pc:sldChg>
      <pc:sldChg chg="addSp modSp add mod modTransition modAnim">
        <pc:chgData name="Tasuku HIRAISHI" userId="b174a05e3d3682ba" providerId="LiveId" clId="{8A574193-9E12-4803-B616-9B696D552CE1}" dt="2024-07-25T09:38:01.788" v="16811"/>
        <pc:sldMkLst>
          <pc:docMk/>
          <pc:sldMk cId="1955913591" sldId="445"/>
        </pc:sldMkLst>
        <pc:spChg chg="mod ord">
          <ac:chgData name="Tasuku HIRAISHI" userId="b174a05e3d3682ba" providerId="LiveId" clId="{8A574193-9E12-4803-B616-9B696D552CE1}" dt="2024-07-25T09:38:01.775" v="16784"/>
          <ac:spMkLst>
            <pc:docMk/>
            <pc:sldMk cId="1955913591" sldId="445"/>
            <ac:spMk id="2" creationId="{00000000-0000-0000-0000-000000000000}"/>
          </ac:spMkLst>
        </pc:spChg>
        <pc:spChg chg="mod ord">
          <ac:chgData name="Tasuku HIRAISHI" userId="b174a05e3d3682ba" providerId="LiveId" clId="{8A574193-9E12-4803-B616-9B696D552CE1}" dt="2024-07-25T09:38:01.776" v="16786"/>
          <ac:spMkLst>
            <pc:docMk/>
            <pc:sldMk cId="1955913591" sldId="445"/>
            <ac:spMk id="3" creationId="{00000000-0000-0000-0000-000000000000}"/>
          </ac:spMkLst>
        </pc:spChg>
        <pc:spChg chg="mod ord">
          <ac:chgData name="Tasuku HIRAISHI" userId="b174a05e3d3682ba" providerId="LiveId" clId="{8A574193-9E12-4803-B616-9B696D552CE1}" dt="2024-07-25T09:38:01.777" v="16790"/>
          <ac:spMkLst>
            <pc:docMk/>
            <pc:sldMk cId="1955913591" sldId="445"/>
            <ac:spMk id="5" creationId="{33268706-817E-A086-E71D-382B76A8CAE9}"/>
          </ac:spMkLst>
        </pc:spChg>
        <pc:spChg chg="mod ord">
          <ac:chgData name="Tasuku HIRAISHI" userId="b174a05e3d3682ba" providerId="LiveId" clId="{8A574193-9E12-4803-B616-9B696D552CE1}" dt="2024-07-25T09:38:01.777" v="16792"/>
          <ac:spMkLst>
            <pc:docMk/>
            <pc:sldMk cId="1955913591" sldId="445"/>
            <ac:spMk id="13" creationId="{6297B4E6-DCE2-20EA-1F64-BB19AA60889A}"/>
          </ac:spMkLst>
        </pc:spChg>
        <pc:spChg chg="mod">
          <ac:chgData name="Tasuku HIRAISHI" userId="b174a05e3d3682ba" providerId="LiveId" clId="{8A574193-9E12-4803-B616-9B696D552CE1}" dt="2024-07-25T09:37:58.760" v="16753"/>
          <ac:spMkLst>
            <pc:docMk/>
            <pc:sldMk cId="1955913591" sldId="445"/>
            <ac:spMk id="15" creationId="{5582B698-2961-2044-C8ED-0E6D7100E81F}"/>
          </ac:spMkLst>
        </pc:spChg>
        <pc:spChg chg="mod">
          <ac:chgData name="Tasuku HIRAISHI" userId="b174a05e3d3682ba" providerId="LiveId" clId="{8A574193-9E12-4803-B616-9B696D552CE1}" dt="2024-07-25T09:37:58.760" v="16753"/>
          <ac:spMkLst>
            <pc:docMk/>
            <pc:sldMk cId="1955913591" sldId="445"/>
            <ac:spMk id="16" creationId="{C209B6E5-D8D7-3E92-619D-E45851E44F2C}"/>
          </ac:spMkLst>
        </pc:spChg>
        <pc:spChg chg="mod">
          <ac:chgData name="Tasuku HIRAISHI" userId="b174a05e3d3682ba" providerId="LiveId" clId="{8A574193-9E12-4803-B616-9B696D552CE1}" dt="2024-07-25T09:37:58.760" v="16753"/>
          <ac:spMkLst>
            <pc:docMk/>
            <pc:sldMk cId="1955913591" sldId="445"/>
            <ac:spMk id="17" creationId="{B38C1037-CC79-856F-7283-7DBFDFDF58EB}"/>
          </ac:spMkLst>
        </pc:spChg>
        <pc:spChg chg="mod">
          <ac:chgData name="Tasuku HIRAISHI" userId="b174a05e3d3682ba" providerId="LiveId" clId="{8A574193-9E12-4803-B616-9B696D552CE1}" dt="2024-07-25T09:37:58.760" v="16753"/>
          <ac:spMkLst>
            <pc:docMk/>
            <pc:sldMk cId="1955913591" sldId="445"/>
            <ac:spMk id="18" creationId="{2EC89A3A-0B60-55B6-3801-DC957BDB04DB}"/>
          </ac:spMkLst>
        </pc:spChg>
        <pc:spChg chg="mod">
          <ac:chgData name="Tasuku HIRAISHI" userId="b174a05e3d3682ba" providerId="LiveId" clId="{8A574193-9E12-4803-B616-9B696D552CE1}" dt="2024-07-25T09:37:58.760" v="16753"/>
          <ac:spMkLst>
            <pc:docMk/>
            <pc:sldMk cId="1955913591" sldId="445"/>
            <ac:spMk id="19" creationId="{8512C71D-D35F-A806-8689-84F49212BBA6}"/>
          </ac:spMkLst>
        </pc:spChg>
        <pc:spChg chg="add mod ord">
          <ac:chgData name="Tasuku HIRAISHI" userId="b174a05e3d3682ba" providerId="LiveId" clId="{8A574193-9E12-4803-B616-9B696D552CE1}" dt="2024-07-25T09:38:01.777" v="16794"/>
          <ac:spMkLst>
            <pc:docMk/>
            <pc:sldMk cId="1955913591" sldId="445"/>
            <ac:spMk id="21" creationId="{C01BD7B9-0B03-F8AD-D2C4-4A57FD074903}"/>
          </ac:spMkLst>
        </pc:spChg>
        <pc:spChg chg="mod ord">
          <ac:chgData name="Tasuku HIRAISHI" userId="b174a05e3d3682ba" providerId="LiveId" clId="{8A574193-9E12-4803-B616-9B696D552CE1}" dt="2024-07-25T09:38:01.779" v="16804"/>
          <ac:spMkLst>
            <pc:docMk/>
            <pc:sldMk cId="1955913591" sldId="445"/>
            <ac:spMk id="31" creationId="{00000000-0000-0000-0000-000000000000}"/>
          </ac:spMkLst>
        </pc:spChg>
        <pc:spChg chg="mod ord">
          <ac:chgData name="Tasuku HIRAISHI" userId="b174a05e3d3682ba" providerId="LiveId" clId="{8A574193-9E12-4803-B616-9B696D552CE1}" dt="2024-07-25T09:38:01.779" v="16806"/>
          <ac:spMkLst>
            <pc:docMk/>
            <pc:sldMk cId="1955913591" sldId="445"/>
            <ac:spMk id="32" creationId="{00000000-0000-0000-0000-000000000000}"/>
          </ac:spMkLst>
        </pc:spChg>
        <pc:spChg chg="mod ord">
          <ac:chgData name="Tasuku HIRAISHI" userId="b174a05e3d3682ba" providerId="LiveId" clId="{8A574193-9E12-4803-B616-9B696D552CE1}" dt="2024-07-25T09:38:01.780" v="16808"/>
          <ac:spMkLst>
            <pc:docMk/>
            <pc:sldMk cId="1955913591" sldId="445"/>
            <ac:spMk id="33" creationId="{00000000-0000-0000-0000-000000000000}"/>
          </ac:spMkLst>
        </pc:spChg>
        <pc:grpChg chg="mod ord">
          <ac:chgData name="Tasuku HIRAISHI" userId="b174a05e3d3682ba" providerId="LiveId" clId="{8A574193-9E12-4803-B616-9B696D552CE1}" dt="2024-07-25T09:38:01.776" v="16788"/>
          <ac:grpSpMkLst>
            <pc:docMk/>
            <pc:sldMk cId="1955913591" sldId="445"/>
            <ac:grpSpMk id="6" creationId="{E98A2EC1-6D89-1B60-F6C4-229572D77994}"/>
          </ac:grpSpMkLst>
        </pc:grpChg>
        <pc:grpChg chg="add mod ord">
          <ac:chgData name="Tasuku HIRAISHI" userId="b174a05e3d3682ba" providerId="LiveId" clId="{8A574193-9E12-4803-B616-9B696D552CE1}" dt="2024-07-25T09:38:01.778" v="16796"/>
          <ac:grpSpMkLst>
            <pc:docMk/>
            <pc:sldMk cId="1955913591" sldId="445"/>
            <ac:grpSpMk id="14" creationId="{8477B4F1-E4DE-C73D-9712-025BDE857A82}"/>
          </ac:grpSpMkLst>
        </pc:grpChg>
        <pc:cxnChg chg="mod ord">
          <ac:chgData name="Tasuku HIRAISHI" userId="b174a05e3d3682ba" providerId="LiveId" clId="{8A574193-9E12-4803-B616-9B696D552CE1}" dt="2024-07-25T09:38:01.778" v="16798"/>
          <ac:cxnSpMkLst>
            <pc:docMk/>
            <pc:sldMk cId="1955913591" sldId="445"/>
            <ac:cxnSpMk id="4" creationId="{9F810E91-2A52-9114-275A-9E53F4EA0DF0}"/>
          </ac:cxnSpMkLst>
        </pc:cxnChg>
        <pc:cxnChg chg="mod ord">
          <ac:chgData name="Tasuku HIRAISHI" userId="b174a05e3d3682ba" providerId="LiveId" clId="{8A574193-9E12-4803-B616-9B696D552CE1}" dt="2024-07-25T09:38:01.778" v="16800"/>
          <ac:cxnSpMkLst>
            <pc:docMk/>
            <pc:sldMk cId="1955913591" sldId="445"/>
            <ac:cxnSpMk id="12" creationId="{FC57F228-2C6D-01CF-B7E9-ADAAEDE96F6A}"/>
          </ac:cxnSpMkLst>
        </pc:cxnChg>
        <pc:cxnChg chg="add mod ord">
          <ac:chgData name="Tasuku HIRAISHI" userId="b174a05e3d3682ba" providerId="LiveId" clId="{8A574193-9E12-4803-B616-9B696D552CE1}" dt="2024-07-25T09:38:01.778" v="16802"/>
          <ac:cxnSpMkLst>
            <pc:docMk/>
            <pc:sldMk cId="1955913591" sldId="445"/>
            <ac:cxnSpMk id="20" creationId="{5A874558-0A83-F94D-525A-34D334EB2968}"/>
          </ac:cxnSpMkLst>
        </pc:cxnChg>
      </pc:sldChg>
      <pc:sldChg chg="delSp modSp add mod modTransition">
        <pc:chgData name="Tasuku HIRAISHI" userId="b174a05e3d3682ba" providerId="LiveId" clId="{8A574193-9E12-4803-B616-9B696D552CE1}" dt="2024-07-25T09:38:01.808" v="16841"/>
        <pc:sldMkLst>
          <pc:docMk/>
          <pc:sldMk cId="1223765650" sldId="446"/>
        </pc:sldMkLst>
        <pc:spChg chg="mod ord">
          <ac:chgData name="Tasuku HIRAISHI" userId="b174a05e3d3682ba" providerId="LiveId" clId="{8A574193-9E12-4803-B616-9B696D552CE1}" dt="2024-07-25T09:38:01.794" v="16816"/>
          <ac:spMkLst>
            <pc:docMk/>
            <pc:sldMk cId="1223765650" sldId="446"/>
            <ac:spMk id="2" creationId="{00000000-0000-0000-0000-000000000000}"/>
          </ac:spMkLst>
        </pc:spChg>
        <pc:spChg chg="mod ord">
          <ac:chgData name="Tasuku HIRAISHI" userId="b174a05e3d3682ba" providerId="LiveId" clId="{8A574193-9E12-4803-B616-9B696D552CE1}" dt="2024-07-25T09:38:01.795" v="16818"/>
          <ac:spMkLst>
            <pc:docMk/>
            <pc:sldMk cId="1223765650" sldId="446"/>
            <ac:spMk id="3" creationId="{00000000-0000-0000-0000-000000000000}"/>
          </ac:spMkLst>
        </pc:spChg>
        <pc:spChg chg="mod ord">
          <ac:chgData name="Tasuku HIRAISHI" userId="b174a05e3d3682ba" providerId="LiveId" clId="{8A574193-9E12-4803-B616-9B696D552CE1}" dt="2024-07-25T09:38:01.796" v="16822"/>
          <ac:spMkLst>
            <pc:docMk/>
            <pc:sldMk cId="1223765650" sldId="446"/>
            <ac:spMk id="5" creationId="{33268706-817E-A086-E71D-382B76A8CAE9}"/>
          </ac:spMkLst>
        </pc:spChg>
        <pc:spChg chg="mod ord">
          <ac:chgData name="Tasuku HIRAISHI" userId="b174a05e3d3682ba" providerId="LiveId" clId="{8A574193-9E12-4803-B616-9B696D552CE1}" dt="2024-07-25T09:38:01.796" v="16824"/>
          <ac:spMkLst>
            <pc:docMk/>
            <pc:sldMk cId="1223765650" sldId="446"/>
            <ac:spMk id="13" creationId="{6297B4E6-DCE2-20EA-1F64-BB19AA60889A}"/>
          </ac:spMkLst>
        </pc:spChg>
        <pc:spChg chg="mod ord">
          <ac:chgData name="Tasuku HIRAISHI" userId="b174a05e3d3682ba" providerId="LiveId" clId="{8A574193-9E12-4803-B616-9B696D552CE1}" dt="2024-07-25T09:38:01.797" v="16826"/>
          <ac:spMkLst>
            <pc:docMk/>
            <pc:sldMk cId="1223765650" sldId="446"/>
            <ac:spMk id="21" creationId="{C01BD7B9-0B03-F8AD-D2C4-4A57FD074903}"/>
          </ac:spMkLst>
        </pc:spChg>
        <pc:spChg chg="del">
          <ac:chgData name="Tasuku HIRAISHI" userId="b174a05e3d3682ba" providerId="LiveId" clId="{8A574193-9E12-4803-B616-9B696D552CE1}" dt="2024-07-25T09:38:01.789" v="16813"/>
          <ac:spMkLst>
            <pc:docMk/>
            <pc:sldMk cId="1223765650" sldId="446"/>
            <ac:spMk id="31" creationId="{00000000-0000-0000-0000-000000000000}"/>
          </ac:spMkLst>
        </pc:spChg>
        <pc:spChg chg="mod ord">
          <ac:chgData name="Tasuku HIRAISHI" userId="b174a05e3d3682ba" providerId="LiveId" clId="{8A574193-9E12-4803-B616-9B696D552CE1}" dt="2024-07-25T09:38:01.798" v="16836"/>
          <ac:spMkLst>
            <pc:docMk/>
            <pc:sldMk cId="1223765650" sldId="446"/>
            <ac:spMk id="32" creationId="{00000000-0000-0000-0000-000000000000}"/>
          </ac:spMkLst>
        </pc:spChg>
        <pc:spChg chg="mod ord">
          <ac:chgData name="Tasuku HIRAISHI" userId="b174a05e3d3682ba" providerId="LiveId" clId="{8A574193-9E12-4803-B616-9B696D552CE1}" dt="2024-07-25T09:38:01.798" v="16838"/>
          <ac:spMkLst>
            <pc:docMk/>
            <pc:sldMk cId="1223765650" sldId="446"/>
            <ac:spMk id="33" creationId="{00000000-0000-0000-0000-000000000000}"/>
          </ac:spMkLst>
        </pc:spChg>
        <pc:grpChg chg="mod ord">
          <ac:chgData name="Tasuku HIRAISHI" userId="b174a05e3d3682ba" providerId="LiveId" clId="{8A574193-9E12-4803-B616-9B696D552CE1}" dt="2024-07-25T09:38:01.795" v="16820"/>
          <ac:grpSpMkLst>
            <pc:docMk/>
            <pc:sldMk cId="1223765650" sldId="446"/>
            <ac:grpSpMk id="6" creationId="{E98A2EC1-6D89-1B60-F6C4-229572D77994}"/>
          </ac:grpSpMkLst>
        </pc:grpChg>
        <pc:grpChg chg="mod ord">
          <ac:chgData name="Tasuku HIRAISHI" userId="b174a05e3d3682ba" providerId="LiveId" clId="{8A574193-9E12-4803-B616-9B696D552CE1}" dt="2024-07-25T09:38:01.797" v="16828"/>
          <ac:grpSpMkLst>
            <pc:docMk/>
            <pc:sldMk cId="1223765650" sldId="446"/>
            <ac:grpSpMk id="14" creationId="{8477B4F1-E4DE-C73D-9712-025BDE857A82}"/>
          </ac:grpSpMkLst>
        </pc:grpChg>
        <pc:cxnChg chg="mod ord">
          <ac:chgData name="Tasuku HIRAISHI" userId="b174a05e3d3682ba" providerId="LiveId" clId="{8A574193-9E12-4803-B616-9B696D552CE1}" dt="2024-07-25T09:38:01.797" v="16830"/>
          <ac:cxnSpMkLst>
            <pc:docMk/>
            <pc:sldMk cId="1223765650" sldId="446"/>
            <ac:cxnSpMk id="4" creationId="{9F810E91-2A52-9114-275A-9E53F4EA0DF0}"/>
          </ac:cxnSpMkLst>
        </pc:cxnChg>
        <pc:cxnChg chg="mod ord">
          <ac:chgData name="Tasuku HIRAISHI" userId="b174a05e3d3682ba" providerId="LiveId" clId="{8A574193-9E12-4803-B616-9B696D552CE1}" dt="2024-07-25T09:38:01.798" v="16832"/>
          <ac:cxnSpMkLst>
            <pc:docMk/>
            <pc:sldMk cId="1223765650" sldId="446"/>
            <ac:cxnSpMk id="12" creationId="{FC57F228-2C6D-01CF-B7E9-ADAAEDE96F6A}"/>
          </ac:cxnSpMkLst>
        </pc:cxnChg>
        <pc:cxnChg chg="mod ord">
          <ac:chgData name="Tasuku HIRAISHI" userId="b174a05e3d3682ba" providerId="LiveId" clId="{8A574193-9E12-4803-B616-9B696D552CE1}" dt="2024-07-25T09:38:01.798" v="16834"/>
          <ac:cxnSpMkLst>
            <pc:docMk/>
            <pc:sldMk cId="1223765650" sldId="446"/>
            <ac:cxnSpMk id="20" creationId="{5A874558-0A83-F94D-525A-34D334EB2968}"/>
          </ac:cxnSpMkLst>
        </pc:cxnChg>
      </pc:sldChg>
      <pc:sldChg chg="delSp modSp add mod modTransition">
        <pc:chgData name="Tasuku HIRAISHI" userId="b174a05e3d3682ba" providerId="LiveId" clId="{8A574193-9E12-4803-B616-9B696D552CE1}" dt="2024-07-25T09:38:01.832" v="16869"/>
        <pc:sldMkLst>
          <pc:docMk/>
          <pc:sldMk cId="1320300459" sldId="447"/>
        </pc:sldMkLst>
        <pc:spChg chg="mod ord">
          <ac:chgData name="Tasuku HIRAISHI" userId="b174a05e3d3682ba" providerId="LiveId" clId="{8A574193-9E12-4803-B616-9B696D552CE1}" dt="2024-07-25T09:38:01.818" v="16846"/>
          <ac:spMkLst>
            <pc:docMk/>
            <pc:sldMk cId="1320300459" sldId="447"/>
            <ac:spMk id="2" creationId="{00000000-0000-0000-0000-000000000000}"/>
          </ac:spMkLst>
        </pc:spChg>
        <pc:spChg chg="mod ord">
          <ac:chgData name="Tasuku HIRAISHI" userId="b174a05e3d3682ba" providerId="LiveId" clId="{8A574193-9E12-4803-B616-9B696D552CE1}" dt="2024-07-25T09:38:01.819" v="16848"/>
          <ac:spMkLst>
            <pc:docMk/>
            <pc:sldMk cId="1320300459" sldId="447"/>
            <ac:spMk id="3" creationId="{00000000-0000-0000-0000-000000000000}"/>
          </ac:spMkLst>
        </pc:spChg>
        <pc:spChg chg="mod ord">
          <ac:chgData name="Tasuku HIRAISHI" userId="b174a05e3d3682ba" providerId="LiveId" clId="{8A574193-9E12-4803-B616-9B696D552CE1}" dt="2024-07-25T09:38:01.820" v="16852"/>
          <ac:spMkLst>
            <pc:docMk/>
            <pc:sldMk cId="1320300459" sldId="447"/>
            <ac:spMk id="5" creationId="{33268706-817E-A086-E71D-382B76A8CAE9}"/>
          </ac:spMkLst>
        </pc:spChg>
        <pc:spChg chg="mod ord">
          <ac:chgData name="Tasuku HIRAISHI" userId="b174a05e3d3682ba" providerId="LiveId" clId="{8A574193-9E12-4803-B616-9B696D552CE1}" dt="2024-07-25T09:38:01.820" v="16854"/>
          <ac:spMkLst>
            <pc:docMk/>
            <pc:sldMk cId="1320300459" sldId="447"/>
            <ac:spMk id="13" creationId="{6297B4E6-DCE2-20EA-1F64-BB19AA60889A}"/>
          </ac:spMkLst>
        </pc:spChg>
        <pc:spChg chg="mod ord">
          <ac:chgData name="Tasuku HIRAISHI" userId="b174a05e3d3682ba" providerId="LiveId" clId="{8A574193-9E12-4803-B616-9B696D552CE1}" dt="2024-07-25T09:38:01.821" v="16856"/>
          <ac:spMkLst>
            <pc:docMk/>
            <pc:sldMk cId="1320300459" sldId="447"/>
            <ac:spMk id="21" creationId="{C01BD7B9-0B03-F8AD-D2C4-4A57FD074903}"/>
          </ac:spMkLst>
        </pc:spChg>
        <pc:spChg chg="del">
          <ac:chgData name="Tasuku HIRAISHI" userId="b174a05e3d3682ba" providerId="LiveId" clId="{8A574193-9E12-4803-B616-9B696D552CE1}" dt="2024-07-25T09:38:01.809" v="16843"/>
          <ac:spMkLst>
            <pc:docMk/>
            <pc:sldMk cId="1320300459" sldId="447"/>
            <ac:spMk id="32" creationId="{00000000-0000-0000-0000-000000000000}"/>
          </ac:spMkLst>
        </pc:spChg>
        <pc:spChg chg="mod ord">
          <ac:chgData name="Tasuku HIRAISHI" userId="b174a05e3d3682ba" providerId="LiveId" clId="{8A574193-9E12-4803-B616-9B696D552CE1}" dt="2024-07-25T09:38:01.822" v="16866"/>
          <ac:spMkLst>
            <pc:docMk/>
            <pc:sldMk cId="1320300459" sldId="447"/>
            <ac:spMk id="33" creationId="{00000000-0000-0000-0000-000000000000}"/>
          </ac:spMkLst>
        </pc:spChg>
        <pc:grpChg chg="mod ord">
          <ac:chgData name="Tasuku HIRAISHI" userId="b174a05e3d3682ba" providerId="LiveId" clId="{8A574193-9E12-4803-B616-9B696D552CE1}" dt="2024-07-25T09:38:01.819" v="16850"/>
          <ac:grpSpMkLst>
            <pc:docMk/>
            <pc:sldMk cId="1320300459" sldId="447"/>
            <ac:grpSpMk id="6" creationId="{E98A2EC1-6D89-1B60-F6C4-229572D77994}"/>
          </ac:grpSpMkLst>
        </pc:grpChg>
        <pc:grpChg chg="mod ord">
          <ac:chgData name="Tasuku HIRAISHI" userId="b174a05e3d3682ba" providerId="LiveId" clId="{8A574193-9E12-4803-B616-9B696D552CE1}" dt="2024-07-25T09:38:01.821" v="16858"/>
          <ac:grpSpMkLst>
            <pc:docMk/>
            <pc:sldMk cId="1320300459" sldId="447"/>
            <ac:grpSpMk id="14" creationId="{8477B4F1-E4DE-C73D-9712-025BDE857A82}"/>
          </ac:grpSpMkLst>
        </pc:grpChg>
        <pc:cxnChg chg="mod ord">
          <ac:chgData name="Tasuku HIRAISHI" userId="b174a05e3d3682ba" providerId="LiveId" clId="{8A574193-9E12-4803-B616-9B696D552CE1}" dt="2024-07-25T09:38:01.821" v="16860"/>
          <ac:cxnSpMkLst>
            <pc:docMk/>
            <pc:sldMk cId="1320300459" sldId="447"/>
            <ac:cxnSpMk id="4" creationId="{9F810E91-2A52-9114-275A-9E53F4EA0DF0}"/>
          </ac:cxnSpMkLst>
        </pc:cxnChg>
        <pc:cxnChg chg="mod ord">
          <ac:chgData name="Tasuku HIRAISHI" userId="b174a05e3d3682ba" providerId="LiveId" clId="{8A574193-9E12-4803-B616-9B696D552CE1}" dt="2024-07-25T09:38:01.822" v="16862"/>
          <ac:cxnSpMkLst>
            <pc:docMk/>
            <pc:sldMk cId="1320300459" sldId="447"/>
            <ac:cxnSpMk id="12" creationId="{FC57F228-2C6D-01CF-B7E9-ADAAEDE96F6A}"/>
          </ac:cxnSpMkLst>
        </pc:cxnChg>
        <pc:cxnChg chg="mod ord">
          <ac:chgData name="Tasuku HIRAISHI" userId="b174a05e3d3682ba" providerId="LiveId" clId="{8A574193-9E12-4803-B616-9B696D552CE1}" dt="2024-07-25T09:38:01.822" v="16864"/>
          <ac:cxnSpMkLst>
            <pc:docMk/>
            <pc:sldMk cId="1320300459" sldId="447"/>
            <ac:cxnSpMk id="20" creationId="{5A874558-0A83-F94D-525A-34D334EB2968}"/>
          </ac:cxnSpMkLst>
        </pc:cxnChg>
      </pc:sldChg>
      <pc:sldChg chg="delSp modSp add mod modTransition">
        <pc:chgData name="Tasuku HIRAISHI" userId="b174a05e3d3682ba" providerId="LiveId" clId="{8A574193-9E12-4803-B616-9B696D552CE1}" dt="2024-07-25T09:38:01.849" v="16894"/>
        <pc:sldMkLst>
          <pc:docMk/>
          <pc:sldMk cId="4057785995" sldId="448"/>
        </pc:sldMkLst>
        <pc:spChg chg="mod ord">
          <ac:chgData name="Tasuku HIRAISHI" userId="b174a05e3d3682ba" providerId="LiveId" clId="{8A574193-9E12-4803-B616-9B696D552CE1}" dt="2024-07-25T09:38:01.838" v="16874"/>
          <ac:spMkLst>
            <pc:docMk/>
            <pc:sldMk cId="4057785995" sldId="448"/>
            <ac:spMk id="2" creationId="{00000000-0000-0000-0000-000000000000}"/>
          </ac:spMkLst>
        </pc:spChg>
        <pc:spChg chg="mod ord">
          <ac:chgData name="Tasuku HIRAISHI" userId="b174a05e3d3682ba" providerId="LiveId" clId="{8A574193-9E12-4803-B616-9B696D552CE1}" dt="2024-07-25T09:38:01.839" v="16876"/>
          <ac:spMkLst>
            <pc:docMk/>
            <pc:sldMk cId="4057785995" sldId="448"/>
            <ac:spMk id="3" creationId="{00000000-0000-0000-0000-000000000000}"/>
          </ac:spMkLst>
        </pc:spChg>
        <pc:spChg chg="mod ord">
          <ac:chgData name="Tasuku HIRAISHI" userId="b174a05e3d3682ba" providerId="LiveId" clId="{8A574193-9E12-4803-B616-9B696D552CE1}" dt="2024-07-25T09:38:01.840" v="16880"/>
          <ac:spMkLst>
            <pc:docMk/>
            <pc:sldMk cId="4057785995" sldId="448"/>
            <ac:spMk id="5" creationId="{33268706-817E-A086-E71D-382B76A8CAE9}"/>
          </ac:spMkLst>
        </pc:spChg>
        <pc:spChg chg="mod ord">
          <ac:chgData name="Tasuku HIRAISHI" userId="b174a05e3d3682ba" providerId="LiveId" clId="{8A574193-9E12-4803-B616-9B696D552CE1}" dt="2024-07-25T09:38:01.840" v="16882"/>
          <ac:spMkLst>
            <pc:docMk/>
            <pc:sldMk cId="4057785995" sldId="448"/>
            <ac:spMk id="13" creationId="{6297B4E6-DCE2-20EA-1F64-BB19AA60889A}"/>
          </ac:spMkLst>
        </pc:spChg>
        <pc:spChg chg="mod ord">
          <ac:chgData name="Tasuku HIRAISHI" userId="b174a05e3d3682ba" providerId="LiveId" clId="{8A574193-9E12-4803-B616-9B696D552CE1}" dt="2024-07-25T09:38:01.840" v="16884"/>
          <ac:spMkLst>
            <pc:docMk/>
            <pc:sldMk cId="4057785995" sldId="448"/>
            <ac:spMk id="21" creationId="{C01BD7B9-0B03-F8AD-D2C4-4A57FD074903}"/>
          </ac:spMkLst>
        </pc:spChg>
        <pc:spChg chg="del">
          <ac:chgData name="Tasuku HIRAISHI" userId="b174a05e3d3682ba" providerId="LiveId" clId="{8A574193-9E12-4803-B616-9B696D552CE1}" dt="2024-07-25T09:38:01.833" v="16871"/>
          <ac:spMkLst>
            <pc:docMk/>
            <pc:sldMk cId="4057785995" sldId="448"/>
            <ac:spMk id="33" creationId="{00000000-0000-0000-0000-000000000000}"/>
          </ac:spMkLst>
        </pc:spChg>
        <pc:grpChg chg="mod ord">
          <ac:chgData name="Tasuku HIRAISHI" userId="b174a05e3d3682ba" providerId="LiveId" clId="{8A574193-9E12-4803-B616-9B696D552CE1}" dt="2024-07-25T09:38:01.839" v="16878"/>
          <ac:grpSpMkLst>
            <pc:docMk/>
            <pc:sldMk cId="4057785995" sldId="448"/>
            <ac:grpSpMk id="6" creationId="{E98A2EC1-6D89-1B60-F6C4-229572D77994}"/>
          </ac:grpSpMkLst>
        </pc:grpChg>
        <pc:grpChg chg="mod ord">
          <ac:chgData name="Tasuku HIRAISHI" userId="b174a05e3d3682ba" providerId="LiveId" clId="{8A574193-9E12-4803-B616-9B696D552CE1}" dt="2024-07-25T09:38:01.841" v="16886"/>
          <ac:grpSpMkLst>
            <pc:docMk/>
            <pc:sldMk cId="4057785995" sldId="448"/>
            <ac:grpSpMk id="14" creationId="{8477B4F1-E4DE-C73D-9712-025BDE857A82}"/>
          </ac:grpSpMkLst>
        </pc:grpChg>
        <pc:cxnChg chg="mod ord">
          <ac:chgData name="Tasuku HIRAISHI" userId="b174a05e3d3682ba" providerId="LiveId" clId="{8A574193-9E12-4803-B616-9B696D552CE1}" dt="2024-07-25T09:38:01.841" v="16888"/>
          <ac:cxnSpMkLst>
            <pc:docMk/>
            <pc:sldMk cId="4057785995" sldId="448"/>
            <ac:cxnSpMk id="4" creationId="{9F810E91-2A52-9114-275A-9E53F4EA0DF0}"/>
          </ac:cxnSpMkLst>
        </pc:cxnChg>
        <pc:cxnChg chg="mod ord">
          <ac:chgData name="Tasuku HIRAISHI" userId="b174a05e3d3682ba" providerId="LiveId" clId="{8A574193-9E12-4803-B616-9B696D552CE1}" dt="2024-07-25T09:38:01.841" v="16890"/>
          <ac:cxnSpMkLst>
            <pc:docMk/>
            <pc:sldMk cId="4057785995" sldId="448"/>
            <ac:cxnSpMk id="12" creationId="{FC57F228-2C6D-01CF-B7E9-ADAAEDE96F6A}"/>
          </ac:cxnSpMkLst>
        </pc:cxnChg>
        <pc:cxnChg chg="mod ord">
          <ac:chgData name="Tasuku HIRAISHI" userId="b174a05e3d3682ba" providerId="LiveId" clId="{8A574193-9E12-4803-B616-9B696D552CE1}" dt="2024-07-25T09:38:01.842" v="16892"/>
          <ac:cxnSpMkLst>
            <pc:docMk/>
            <pc:sldMk cId="4057785995" sldId="448"/>
            <ac:cxnSpMk id="20" creationId="{5A874558-0A83-F94D-525A-34D334EB2968}"/>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2793D88C-2971-4493-8B53-410B04D07750}" type="datetimeFigureOut">
              <a:rPr kumimoji="1" lang="ja-JP" altLang="en-US" smtClean="0"/>
              <a:pPr/>
              <a:t>2024/7/25</a:t>
            </a:fld>
            <a:endParaRPr kumimoji="1" lang="ja-JP" altLang="en-US"/>
          </a:p>
        </p:txBody>
      </p:sp>
      <p:sp>
        <p:nvSpPr>
          <p:cNvPr id="4" name="フッター プレースホルダ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661F010B-F78A-49BB-844D-DBD3E1A8377F}" type="slidenum">
              <a:rPr kumimoji="1" lang="ja-JP" altLang="en-US" smtClean="0"/>
              <a:pPr/>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82F48416-491C-4B6C-A30C-786CA72CBADB}" type="datetimeFigureOut">
              <a:rPr kumimoji="1" lang="ja-JP" altLang="en-US" smtClean="0"/>
              <a:pPr/>
              <a:t>2024/7/25</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9318D608-46B4-4061-846E-CE164ADAB33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100</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101</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789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891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993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560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133</a:t>
            </a:fld>
            <a:endParaRPr kumimoji="1" lang="ja-JP" alt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134</a:t>
            </a:fld>
            <a:endParaRPr kumimoji="1" lang="ja-JP" alt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135</a:t>
            </a:fld>
            <a:endParaRPr kumimoji="1" lang="ja-JP" alt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136</a:t>
            </a:fld>
            <a:endParaRPr kumimoji="1" lang="ja-JP" alt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137</a:t>
            </a:fld>
            <a:endParaRPr kumimoji="1" lang="ja-JP" alt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138</a:t>
            </a:fld>
            <a:endParaRPr kumimoji="1" lang="ja-JP" alt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139</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140</a:t>
            </a:fld>
            <a:endParaRPr kumimoji="1" lang="ja-JP" alt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141</a:t>
            </a:fld>
            <a:endParaRPr kumimoji="1" lang="ja-JP" altLang="en-US"/>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142</a:t>
            </a:fld>
            <a:endParaRPr kumimoji="1" lang="ja-JP" altLang="en-US"/>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143</a:t>
            </a:fld>
            <a:endParaRPr kumimoji="1" lang="ja-JP" alt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144</a:t>
            </a:fld>
            <a:endParaRPr kumimoji="1" lang="ja-JP" alt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145</a:t>
            </a:fld>
            <a:endParaRPr kumimoji="1" lang="ja-JP" alt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4198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r>
              <a:rPr lang="ja-JP" altLang="en-US" dirty="0"/>
              <a:t>式を評価した結果は出力されるが，それ以外の場所でも何か出力させたいときがある</a:t>
            </a:r>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a:t>REPL</a:t>
            </a:r>
            <a:r>
              <a:rPr kumimoji="1" lang="ja-JP" altLang="en-US" dirty="0"/>
              <a:t>の</a:t>
            </a:r>
            <a:r>
              <a:rPr kumimoji="1" lang="en-US" altLang="ja-JP" dirty="0"/>
              <a:t>Read</a:t>
            </a:r>
            <a:r>
              <a:rPr kumimoji="1" lang="ja-JP" altLang="en-US" dirty="0"/>
              <a:t>以外の部分で入力させたいときがある</a:t>
            </a:r>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163</a:t>
            </a:fld>
            <a:endParaRPr kumimoji="1" lang="ja-JP" altLang="en-US"/>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867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969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969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969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Rot="1" noChangeAspect="1" noChangeArrowheads="1" noTextEdit="1"/>
          </p:cNvSpPr>
          <p:nvPr>
            <p:ph type="sldImg"/>
          </p:nvPr>
        </p:nvSpPr>
        <p:spPr bwMode="auto">
          <a:xfrm>
            <a:off x="822325" y="339725"/>
            <a:ext cx="5456238" cy="4094163"/>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Rot="1" noChangeAspect="1" noChangeArrowheads="1" noTextEdit="1"/>
          </p:cNvSpPr>
          <p:nvPr>
            <p:ph type="sldImg"/>
          </p:nvPr>
        </p:nvSpPr>
        <p:spPr bwMode="auto">
          <a:xfrm>
            <a:off x="822325" y="339725"/>
            <a:ext cx="5456238" cy="4094163"/>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Rot="1" noChangeAspect="1" noChangeArrowheads="1" noTextEdit="1"/>
          </p:cNvSpPr>
          <p:nvPr>
            <p:ph type="sldImg"/>
          </p:nvPr>
        </p:nvSpPr>
        <p:spPr bwMode="auto">
          <a:xfrm>
            <a:off x="822325" y="339725"/>
            <a:ext cx="5456238" cy="4094163"/>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Rot="1" noChangeAspect="1" noChangeArrowheads="1" noTextEdit="1"/>
          </p:cNvSpPr>
          <p:nvPr>
            <p:ph type="sldImg"/>
          </p:nvPr>
        </p:nvSpPr>
        <p:spPr bwMode="auto">
          <a:xfrm>
            <a:off x="822325" y="339725"/>
            <a:ext cx="5456238" cy="4094163"/>
          </a:xfrm>
          <a:prstGeom prst="rect">
            <a:avLst/>
          </a:prstGeom>
          <a:solidFill>
            <a:srgbClr val="FFFFFF"/>
          </a:solidFill>
          <a:ln>
            <a:solidFill>
              <a:srgbClr val="000000"/>
            </a:solidFill>
            <a:miter lim="800000"/>
            <a:headEnd/>
            <a:tailEnd/>
          </a:ln>
        </p:spPr>
      </p:sp>
      <p:sp>
        <p:nvSpPr>
          <p:cNvPr id="3072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Rectangle 1"/>
          <p:cNvSpPr>
            <a:spLocks noGrp="1" noRot="1" noChangeAspect="1" noChangeArrowheads="1" noTextEdit="1"/>
          </p:cNvSpPr>
          <p:nvPr>
            <p:ph type="sldImg"/>
          </p:nvPr>
        </p:nvSpPr>
        <p:spPr bwMode="auto">
          <a:xfrm>
            <a:off x="822325" y="339725"/>
            <a:ext cx="5456238" cy="4094163"/>
          </a:xfrm>
          <a:prstGeom prst="rect">
            <a:avLst/>
          </a:prstGeom>
          <a:solidFill>
            <a:srgbClr val="FFFFFF"/>
          </a:solidFill>
          <a:ln>
            <a:solidFill>
              <a:srgbClr val="000000"/>
            </a:solidFill>
            <a:miter lim="800000"/>
            <a:headEnd/>
            <a:tailEnd/>
          </a:ln>
        </p:spPr>
      </p:sp>
      <p:sp>
        <p:nvSpPr>
          <p:cNvPr id="3174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2770"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r>
              <a:rPr lang="ja-JP" altLang="en-US" dirty="0"/>
              <a:t>今までデータとして数（あと真偽値）しか扱ってこなかった．</a:t>
            </a:r>
            <a:endParaRPr lang="en-US" altLang="ja-JP" dirty="0"/>
          </a:p>
          <a:p>
            <a:pPr algn="l"/>
            <a:r>
              <a:rPr lang="ja-JP" altLang="en-US" dirty="0"/>
              <a:t>リストもよく使う</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3794"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481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35842"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Rot="1" noChangeAspect="1" noChangeArrowheads="1" noTextEdit="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Rot="1" noChangeAspect="1" noChangeArrowheads="1" noTextEdit="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Rot="1" noChangeAspect="1" noChangeArrowheads="1" noTextEdit="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Rot="1" noChangeAspect="1" noChangeArrowheads="1" noTextEdit="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Rot="1" noChangeAspect="1" noChangeArrowheads="1" noTextEdit="1"/>
          </p:cNvSpPr>
          <p:nvPr>
            <p:ph type="sldImg"/>
          </p:nvPr>
        </p:nvSpPr>
        <p:spPr bwMode="auto">
          <a:xfrm>
            <a:off x="0" y="0"/>
            <a:ext cx="1588" cy="1588"/>
          </a:xfrm>
          <a:prstGeom prst="rect">
            <a:avLst/>
          </a:prstGeom>
          <a:solidFill>
            <a:srgbClr val="FFFFFF"/>
          </a:solidFill>
          <a:ln>
            <a:solidFill>
              <a:srgbClr val="000000"/>
            </a:solidFill>
            <a:miter lim="800000"/>
            <a:headEnd/>
            <a:tailEnd/>
          </a:ln>
        </p:spPr>
      </p:sp>
      <p:sp>
        <p:nvSpPr>
          <p:cNvPr id="36866"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457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82</a:t>
            </a:fld>
            <a:endParaRPr kumimoji="1" lang="ja-JP" alt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318D608-46B4-4061-846E-CE164ADAB337}" type="slidenum">
              <a:rPr kumimoji="1" lang="ja-JP" altLang="en-US" smtClean="0"/>
              <a:pPr/>
              <a:t>83</a:t>
            </a:fld>
            <a:endParaRPr kumimoji="1" lang="ja-JP" alt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84</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85</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86</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87</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88</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89</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p:cNvSpPr>
            <a:spLocks noGrp="1" noRot="1" noChangeAspect="1" noChangeArrowheads="1" noTextEdit="1"/>
          </p:cNvSpPr>
          <p:nvPr>
            <p:ph type="sldImg"/>
          </p:nvPr>
        </p:nvSpPr>
        <p:spPr bwMode="auto">
          <a:xfrm>
            <a:off x="0" y="339725"/>
            <a:ext cx="1588" cy="1588"/>
          </a:xfrm>
          <a:prstGeom prst="rect">
            <a:avLst/>
          </a:prstGeom>
          <a:solidFill>
            <a:srgbClr val="FFFFFF"/>
          </a:solidFill>
          <a:ln>
            <a:solidFill>
              <a:srgbClr val="000000"/>
            </a:solidFill>
            <a:miter lim="800000"/>
            <a:headEnd/>
            <a:tailEnd/>
          </a:ln>
        </p:spPr>
      </p:sp>
      <p:sp>
        <p:nvSpPr>
          <p:cNvPr id="24578" name="Rectangle 2"/>
          <p:cNvSpPr txBox="1">
            <a:spLocks noGrp="1" noChangeArrowheads="1"/>
          </p:cNvSpPr>
          <p:nvPr>
            <p:ph type="body" idx="1"/>
          </p:nvPr>
        </p:nvSpPr>
        <p:spPr bwMode="auto">
          <a:xfrm>
            <a:off x="520360" y="4830039"/>
            <a:ext cx="6063601" cy="4545242"/>
          </a:xfrm>
          <a:prstGeom prst="rect">
            <a:avLst/>
          </a:prstGeom>
          <a:noFill/>
          <a:ln>
            <a:miter lim="800000"/>
            <a:headEnd/>
            <a:tailEnd/>
          </a:ln>
        </p:spPr>
        <p:txBody>
          <a:bodyPr wrap="none" lIns="102764" tIns="51382" rIns="102764" bIns="51382" anchor="ctr"/>
          <a:lstStyle/>
          <a:p>
            <a:endParaRPr lang="ja-JP"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90</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91</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92</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93</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94</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95</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96</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97</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98</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defTabSz="949232"/>
            <a:fld id="{08AE2598-D653-4CA8-ADED-27B3FDCB7905}" type="slidenum">
              <a:rPr lang="en-US" altLang="ja-JP" smtClean="0">
                <a:ea typeface="ＭＳ Ｐゴシック" charset="-128"/>
              </a:rPr>
              <a:pPr defTabSz="949232"/>
              <a:t>99</a:t>
            </a:fld>
            <a:endParaRPr lang="en-US" altLang="ja-JP" dirty="0">
              <a:ea typeface="ＭＳ Ｐゴシック" charset="-128"/>
            </a:endParaRPr>
          </a:p>
        </p:txBody>
      </p:sp>
      <p:sp>
        <p:nvSpPr>
          <p:cNvPr id="16387" name="Rectangle 2"/>
          <p:cNvSpPr>
            <a:spLocks noGrp="1" noRot="1" noChangeAspect="1" noChangeArrowheads="1" noTextEdit="1"/>
          </p:cNvSpPr>
          <p:nvPr>
            <p:ph type="sldImg"/>
          </p:nvPr>
        </p:nvSpPr>
        <p:spPr>
          <a:xfrm>
            <a:off x="993775" y="768350"/>
            <a:ext cx="5118100" cy="3838575"/>
          </a:xfrm>
          <a:ln/>
        </p:spPr>
      </p:sp>
      <p:sp>
        <p:nvSpPr>
          <p:cNvPr id="16388" name="Rectangle 3"/>
          <p:cNvSpPr>
            <a:spLocks noGrp="1" noChangeArrowheads="1"/>
          </p:cNvSpPr>
          <p:nvPr>
            <p:ph type="body" idx="1"/>
          </p:nvPr>
        </p:nvSpPr>
        <p:spPr>
          <a:noFill/>
          <a:ln/>
        </p:spPr>
        <p:txBody>
          <a:bodyPr/>
          <a:lstStyle/>
          <a:p>
            <a:pPr eaLnBrk="1" hangingPunct="1"/>
            <a:endParaRPr lang="ja-JP" altLang="ja-JP">
              <a:latin typeface="Times New Roman" pitchFamily="16" charset="0"/>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 サブタイトルの書式設定</a:t>
            </a:r>
            <a:endParaRPr kumimoji="0" lang="en-US"/>
          </a:p>
        </p:txBody>
      </p:sp>
      <p:sp>
        <p:nvSpPr>
          <p:cNvPr id="28" name="日付プレースホルダ 27"/>
          <p:cNvSpPr>
            <a:spLocks noGrp="1"/>
          </p:cNvSpPr>
          <p:nvPr>
            <p:ph type="dt" sz="half" idx="10"/>
          </p:nvPr>
        </p:nvSpPr>
        <p:spPr/>
        <p:txBody>
          <a:bodyPr/>
          <a:lstStyle/>
          <a:p>
            <a:fld id="{564CF2E0-CCC4-4E1E-9902-C3C36AB3FDA4}" type="datetimeFigureOut">
              <a:rPr lang="en-US" smtClean="0"/>
              <a:pPr/>
              <a:t>7/25/2024</a:t>
            </a:fld>
            <a:endParaRPr lang="en-US"/>
          </a:p>
        </p:txBody>
      </p:sp>
      <p:sp>
        <p:nvSpPr>
          <p:cNvPr id="17" name="フッター プレースホルダ 16"/>
          <p:cNvSpPr>
            <a:spLocks noGrp="1"/>
          </p:cNvSpPr>
          <p:nvPr>
            <p:ph type="ftr" sz="quarter" idx="11"/>
          </p:nvPr>
        </p:nvSpPr>
        <p:spPr/>
        <p:txBody>
          <a:bodyPr/>
          <a:lstStyle/>
          <a:p>
            <a:endParaRPr kumimoji="0" 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64CF2E0-CCC4-4E1E-9902-C3C36AB3FDA4}" type="datetimeFigureOut">
              <a:rPr lang="en-US" smtClean="0"/>
              <a:pPr/>
              <a:t>7/25/2024</a:t>
            </a:fld>
            <a:endParaRPr lang="en-US"/>
          </a:p>
        </p:txBody>
      </p:sp>
      <p:sp>
        <p:nvSpPr>
          <p:cNvPr id="5" name="フッター プレースホルダ 4"/>
          <p:cNvSpPr>
            <a:spLocks noGrp="1"/>
          </p:cNvSpPr>
          <p:nvPr>
            <p:ph type="ftr" sz="quarter" idx="11"/>
          </p:nvPr>
        </p:nvSpPr>
        <p:spPr/>
        <p:txBody>
          <a:bodyPr/>
          <a:lstStyle/>
          <a:p>
            <a:endParaRPr kumimoji="0" lang="en-US"/>
          </a:p>
        </p:txBody>
      </p:sp>
      <p:sp>
        <p:nvSpPr>
          <p:cNvPr id="6" name="スライド番号プレースホルダ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564CF2E0-CCC4-4E1E-9902-C3C36AB3FDA4}" type="datetimeFigureOut">
              <a:rPr lang="en-US" smtClean="0"/>
              <a:pPr/>
              <a:t>7/25/2024</a:t>
            </a:fld>
            <a:endParaRPr lang="en-US"/>
          </a:p>
        </p:txBody>
      </p:sp>
      <p:sp>
        <p:nvSpPr>
          <p:cNvPr id="5" name="フッター プレースホルダ 4"/>
          <p:cNvSpPr>
            <a:spLocks noGrp="1"/>
          </p:cNvSpPr>
          <p:nvPr>
            <p:ph type="ftr" sz="quarter" idx="11"/>
          </p:nvPr>
        </p:nvSpPr>
        <p:spPr/>
        <p:txBody>
          <a:bodyPr/>
          <a:lstStyle/>
          <a:p>
            <a:endParaRPr kumimoji="0" lang="en-US"/>
          </a:p>
        </p:txBody>
      </p:sp>
      <p:sp>
        <p:nvSpPr>
          <p:cNvPr id="6" name="スライド番号プレースホルダ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650" y="260350"/>
            <a:ext cx="7931150" cy="782638"/>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19200"/>
            <a:ext cx="4000500" cy="4953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14900" y="1219200"/>
            <a:ext cx="4000500" cy="4953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BC183C92-0FA0-4565-A153-992E87A1CB89}"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4" name="日付プレースホルダ 3"/>
          <p:cNvSpPr>
            <a:spLocks noGrp="1"/>
          </p:cNvSpPr>
          <p:nvPr>
            <p:ph type="dt" sz="half" idx="10"/>
          </p:nvPr>
        </p:nvSpPr>
        <p:spPr/>
        <p:txBody>
          <a:bodyPr/>
          <a:lstStyle/>
          <a:p>
            <a:fld id="{564CF2E0-CCC4-4E1E-9902-C3C36AB3FDA4}" type="datetimeFigureOut">
              <a:rPr lang="en-US" smtClean="0"/>
              <a:pPr/>
              <a:t>7/25/2024</a:t>
            </a:fld>
            <a:endParaRPr lang="en-US"/>
          </a:p>
        </p:txBody>
      </p:sp>
      <p:sp>
        <p:nvSpPr>
          <p:cNvPr id="5" name="フッター プレースホルダ 4"/>
          <p:cNvSpPr>
            <a:spLocks noGrp="1"/>
          </p:cNvSpPr>
          <p:nvPr>
            <p:ph type="ftr" sz="quarter" idx="11"/>
          </p:nvPr>
        </p:nvSpPr>
        <p:spPr/>
        <p:txBody>
          <a:bodyPr/>
          <a:lstStyle/>
          <a:p>
            <a:endParaRPr kumimoji="0" lang="en-US"/>
          </a:p>
        </p:txBody>
      </p:sp>
      <p:sp>
        <p:nvSpPr>
          <p:cNvPr id="6" name="スライド番号プレースホルダ 5"/>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564CF2E0-CCC4-4E1E-9902-C3C36AB3FDA4}" type="datetimeFigureOut">
              <a:rPr lang="en-US" smtClean="0"/>
              <a:pPr/>
              <a:t>7/25/2024</a:t>
            </a:fld>
            <a:endParaRPr 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0" lang="en-US" dirty="0"/>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564CF2E0-CCC4-4E1E-9902-C3C36AB3FDA4}" type="datetimeFigureOut">
              <a:rPr lang="en-US" smtClean="0"/>
              <a:pPr/>
              <a:t>7/25/2024</a:t>
            </a:fld>
            <a:endParaRPr lang="en-US"/>
          </a:p>
        </p:txBody>
      </p:sp>
      <p:sp>
        <p:nvSpPr>
          <p:cNvPr id="6" name="フッター プレースホルダ 5"/>
          <p:cNvSpPr>
            <a:spLocks noGrp="1"/>
          </p:cNvSpPr>
          <p:nvPr>
            <p:ph type="ftr" sz="quarter" idx="11"/>
          </p:nvPr>
        </p:nvSpPr>
        <p:spPr/>
        <p:txBody>
          <a:bodyPr/>
          <a:lstStyle/>
          <a:p>
            <a:endParaRPr kumimoji="0" lang="en-US"/>
          </a:p>
        </p:txBody>
      </p:sp>
      <p:sp>
        <p:nvSpPr>
          <p:cNvPr id="7" name="スライド番号プレースホルダ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 テキストの書式設定</a:t>
            </a:r>
          </a:p>
        </p:txBody>
      </p:sp>
      <p:sp>
        <p:nvSpPr>
          <p:cNvPr id="7" name="日付プレースホルダ 6"/>
          <p:cNvSpPr>
            <a:spLocks noGrp="1"/>
          </p:cNvSpPr>
          <p:nvPr>
            <p:ph type="dt" sz="half" idx="10"/>
          </p:nvPr>
        </p:nvSpPr>
        <p:spPr/>
        <p:txBody>
          <a:bodyPr/>
          <a:lstStyle/>
          <a:p>
            <a:fld id="{564CF2E0-CCC4-4E1E-9902-C3C36AB3FDA4}" type="datetimeFigureOut">
              <a:rPr lang="en-US" smtClean="0"/>
              <a:pPr/>
              <a:t>7/25/2024</a:t>
            </a:fld>
            <a:endParaRPr lang="en-US"/>
          </a:p>
        </p:txBody>
      </p:sp>
      <p:sp>
        <p:nvSpPr>
          <p:cNvPr id="8" name="フッター プレースホルダ 7"/>
          <p:cNvSpPr>
            <a:spLocks noGrp="1"/>
          </p:cNvSpPr>
          <p:nvPr>
            <p:ph type="ftr" sz="quarter" idx="11"/>
          </p:nvPr>
        </p:nvSpPr>
        <p:spPr/>
        <p:txBody>
          <a:bodyPr/>
          <a:lstStyle/>
          <a:p>
            <a:endParaRPr kumimoji="0" lang="en-US"/>
          </a:p>
        </p:txBody>
      </p:sp>
      <p:sp>
        <p:nvSpPr>
          <p:cNvPr id="9" name="スライド番号プレースホルダ 8"/>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564CF2E0-CCC4-4E1E-9902-C3C36AB3FDA4}" type="datetimeFigureOut">
              <a:rPr lang="en-US" smtClean="0"/>
              <a:pPr/>
              <a:t>7/25/2024</a:t>
            </a:fld>
            <a:endParaRPr lang="en-US"/>
          </a:p>
        </p:txBody>
      </p:sp>
      <p:sp>
        <p:nvSpPr>
          <p:cNvPr id="4" name="フッター プレースホルダ 3"/>
          <p:cNvSpPr>
            <a:spLocks noGrp="1"/>
          </p:cNvSpPr>
          <p:nvPr>
            <p:ph type="ftr" sz="quarter" idx="11"/>
          </p:nvPr>
        </p:nvSpPr>
        <p:spPr/>
        <p:txBody>
          <a:bodyPr/>
          <a:lstStyle/>
          <a:p>
            <a:endParaRPr kumimoji="0" lang="en-US"/>
          </a:p>
        </p:txBody>
      </p:sp>
      <p:sp>
        <p:nvSpPr>
          <p:cNvPr id="5" name="スライド番号プレースホルダ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4CF2E0-CCC4-4E1E-9902-C3C36AB3FDA4}" type="datetimeFigureOut">
              <a:rPr lang="en-US" smtClean="0"/>
              <a:pPr/>
              <a:t>7/25/2024</a:t>
            </a:fld>
            <a:endParaRPr lang="en-US"/>
          </a:p>
        </p:txBody>
      </p:sp>
      <p:sp>
        <p:nvSpPr>
          <p:cNvPr id="3" name="フッター プレースホルダ 2"/>
          <p:cNvSpPr>
            <a:spLocks noGrp="1"/>
          </p:cNvSpPr>
          <p:nvPr>
            <p:ph type="ftr" sz="quarter" idx="11"/>
          </p:nvPr>
        </p:nvSpPr>
        <p:spPr/>
        <p:txBody>
          <a:bodyPr/>
          <a:lstStyle/>
          <a:p>
            <a:endParaRPr kumimoji="0" lang="en-US"/>
          </a:p>
        </p:txBody>
      </p:sp>
      <p:sp>
        <p:nvSpPr>
          <p:cNvPr id="4" name="スライド番号プレースホルダ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 テキストの書式設定</a:t>
            </a:r>
          </a:p>
        </p:txBody>
      </p:sp>
      <p:sp>
        <p:nvSpPr>
          <p:cNvPr id="5" name="日付プレースホルダ 4"/>
          <p:cNvSpPr>
            <a:spLocks noGrp="1"/>
          </p:cNvSpPr>
          <p:nvPr>
            <p:ph type="dt" sz="half" idx="10"/>
          </p:nvPr>
        </p:nvSpPr>
        <p:spPr/>
        <p:txBody>
          <a:bodyPr/>
          <a:lstStyle/>
          <a:p>
            <a:fld id="{564CF2E0-CCC4-4E1E-9902-C3C36AB3FDA4}" type="datetimeFigureOut">
              <a:rPr lang="en-US" smtClean="0"/>
              <a:pPr/>
              <a:t>7/25/2024</a:t>
            </a:fld>
            <a:endParaRPr lang="en-US"/>
          </a:p>
        </p:txBody>
      </p:sp>
      <p:sp>
        <p:nvSpPr>
          <p:cNvPr id="6" name="フッター プレースホルダ 5"/>
          <p:cNvSpPr>
            <a:spLocks noGrp="1"/>
          </p:cNvSpPr>
          <p:nvPr>
            <p:ph type="ftr" sz="quarter" idx="11"/>
          </p:nvPr>
        </p:nvSpPr>
        <p:spPr/>
        <p:txBody>
          <a:bodyPr/>
          <a:lstStyle/>
          <a:p>
            <a:endParaRPr kumimoji="0" lang="en-US"/>
          </a:p>
        </p:txBody>
      </p:sp>
      <p:sp>
        <p:nvSpPr>
          <p:cNvPr id="7" name="スライド番号プレースホルダ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a:t>マスタ テキストの書式設定</a:t>
            </a:r>
          </a:p>
        </p:txBody>
      </p:sp>
      <p:sp>
        <p:nvSpPr>
          <p:cNvPr id="5" name="日付プレースホルダ 4"/>
          <p:cNvSpPr>
            <a:spLocks noGrp="1"/>
          </p:cNvSpPr>
          <p:nvPr>
            <p:ph type="dt" sz="half" idx="10"/>
          </p:nvPr>
        </p:nvSpPr>
        <p:spPr/>
        <p:txBody>
          <a:bodyPr/>
          <a:lstStyle/>
          <a:p>
            <a:fld id="{564CF2E0-CCC4-4E1E-9902-C3C36AB3FDA4}" type="datetimeFigureOut">
              <a:rPr lang="en-US" smtClean="0"/>
              <a:pPr/>
              <a:t>7/25/2024</a:t>
            </a:fld>
            <a:endParaRPr 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0" lang="en-US" dirty="0"/>
          </a:p>
        </p:txBody>
      </p:sp>
      <p:sp>
        <p:nvSpPr>
          <p:cNvPr id="7" name="スライド番号プレースホルダ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pPr algn="r" eaLnBrk="1" latinLnBrk="0" hangingPunct="1"/>
              <a:t>7/25/2024</a:t>
            </a:fld>
            <a:endParaRPr lang="en-US" sz="1400" dirty="0">
              <a:solidFill>
                <a:schemeClr val="tx2"/>
              </a:solidFill>
            </a:endParaRPr>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pa.is.uec.ac.jp/~komiya/downloa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ryujin.kuis.kyoto-u.ac.jp/~yuasa/jakld/index-j.html" TargetMode="External"/></Relationships>
</file>

<file path=ppt/slides/_rels/slide10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0.xml"/><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1.xml"/><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3" Type="http://schemas.openxmlformats.org/officeDocument/2006/relationships/hyperlink" Target="http://www.bookshelf.jp/soft/meadow_8.html" TargetMode="External"/><Relationship Id="rId2" Type="http://schemas.openxmlformats.org/officeDocument/2006/relationships/notesSlide" Target="../notesSlides/notesSlide163.xml"/><Relationship Id="rId1" Type="http://schemas.openxmlformats.org/officeDocument/2006/relationships/slideLayout" Target="../slideLayouts/slideLayout2.xml"/><Relationship Id="rId4" Type="http://schemas.openxmlformats.org/officeDocument/2006/relationships/hyperlink" Target="http://www.jsdlab.co.jp/~kamei/" TargetMode="External"/></Relationships>
</file>

<file path=ppt/slides/_rels/slide164.xml.rels><?xml version="1.0" encoding="UTF-8" standalone="yes"?>
<Relationships xmlns="http://schemas.openxmlformats.org/package/2006/relationships"><Relationship Id="rId3" Type="http://schemas.openxmlformats.org/officeDocument/2006/relationships/hyperlink" Target="http://winnie.kuis.kyoto-u.ac.jp/~okuno/Lecture/08/IntroAlgDs/" TargetMode="External"/><Relationship Id="rId2" Type="http://schemas.openxmlformats.org/officeDocument/2006/relationships/notesSlide" Target="../notesSlides/notesSlide164.xml"/><Relationship Id="rId1" Type="http://schemas.openxmlformats.org/officeDocument/2006/relationships/slideLayout" Target="../slideLayouts/slideLayout2.xml"/><Relationship Id="rId5" Type="http://schemas.openxmlformats.org/officeDocument/2006/relationships/hyperlink" Target="http://www.spa.is.uec.ac.jp/~komiya/download/tus-tips.html" TargetMode="External"/><Relationship Id="rId4" Type="http://schemas.openxmlformats.org/officeDocument/2006/relationships/hyperlink" Target="http://www.spa.is.uec.ac.jp/~komiya/tus-man/tu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chemers.org/Documents/Standards/R5R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r6rs.org/" TargetMode="Externa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6.xml"/><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7.xml"/><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8.xml"/><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9.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www.schemers.org/Documents/Standards/R5R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r6rs.org/" TargetMode="External"/></Relationships>
</file>

<file path=ppt/slides/_rels/slide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0.xml"/><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1.xml"/><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2.xml"/><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3.xml"/><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6.xml"/><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7.xml"/><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8.xml"/><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idx="1"/>
          </p:nvPr>
        </p:nvSpPr>
        <p:spPr>
          <a:xfrm>
            <a:off x="1295400" y="4043378"/>
            <a:ext cx="6400800" cy="1600200"/>
          </a:xfrm>
        </p:spPr>
        <p:txBody>
          <a:bodyPr/>
          <a:lstStyle/>
          <a:p>
            <a:pPr algn="r"/>
            <a:r>
              <a:rPr kumimoji="1" lang="ja-JP" altLang="en-US" dirty="0"/>
              <a:t>学術情報メディアセンター</a:t>
            </a:r>
            <a:endParaRPr kumimoji="1" lang="en-US" altLang="ja-JP" dirty="0"/>
          </a:p>
          <a:p>
            <a:pPr algn="r"/>
            <a:r>
              <a:rPr lang="ja-JP" altLang="en-US" dirty="0"/>
              <a:t>メディアコンピューティング分野</a:t>
            </a:r>
            <a:endParaRPr lang="en-US" altLang="ja-JP" dirty="0"/>
          </a:p>
          <a:p>
            <a:pPr algn="r"/>
            <a:r>
              <a:rPr lang="ja-JP" altLang="en-US" dirty="0"/>
              <a:t>   助教        平石 拓</a:t>
            </a:r>
            <a:endParaRPr lang="en-US" altLang="ja-JP" dirty="0"/>
          </a:p>
        </p:txBody>
      </p:sp>
      <p:sp>
        <p:nvSpPr>
          <p:cNvPr id="3" name="タイトル 2"/>
          <p:cNvSpPr>
            <a:spLocks noGrp="1"/>
          </p:cNvSpPr>
          <p:nvPr>
            <p:ph type="ctrTitle"/>
          </p:nvPr>
        </p:nvSpPr>
        <p:spPr/>
        <p:txBody>
          <a:bodyPr/>
          <a:lstStyle/>
          <a:p>
            <a:r>
              <a:rPr kumimoji="1" altLang="ja-JP" dirty="0"/>
              <a:t>(TUT-)Scheme</a:t>
            </a:r>
            <a:r>
              <a:rPr kumimoji="1" lang="ja-JP" altLang="en-US" dirty="0"/>
              <a:t>入門</a:t>
            </a:r>
          </a:p>
        </p:txBody>
      </p:sp>
      <p:pic>
        <p:nvPicPr>
          <p:cNvPr id="4" name="図 3" descr="IntroAlgDs-2.bmp"/>
          <p:cNvPicPr>
            <a:picLocks noChangeAspect="1"/>
          </p:cNvPicPr>
          <p:nvPr/>
        </p:nvPicPr>
        <p:blipFill>
          <a:blip r:embed="rId3" cstate="print"/>
          <a:stretch>
            <a:fillRect/>
          </a:stretch>
        </p:blipFill>
        <p:spPr>
          <a:xfrm>
            <a:off x="857224" y="4214818"/>
            <a:ext cx="1386081" cy="155753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ja-JP" dirty="0"/>
              <a:t>Scheme</a:t>
            </a:r>
            <a:r>
              <a:rPr lang="ja-JP" altLang="en-US" dirty="0"/>
              <a:t>処理系の入手</a:t>
            </a:r>
            <a:endParaRPr lang="en-US" altLang="ja-JP" dirty="0"/>
          </a:p>
        </p:txBody>
      </p:sp>
      <p:sp>
        <p:nvSpPr>
          <p:cNvPr id="79875" name="Rectangle 3"/>
          <p:cNvSpPr>
            <a:spLocks noGrp="1" noChangeArrowheads="1"/>
          </p:cNvSpPr>
          <p:nvPr>
            <p:ph type="body" idx="1"/>
          </p:nvPr>
        </p:nvSpPr>
        <p:spPr>
          <a:xfrm>
            <a:off x="457200" y="1371604"/>
            <a:ext cx="8228013" cy="4986354"/>
          </a:xfrm>
        </p:spPr>
        <p:txBody>
          <a:bodyPr/>
          <a:lstStyle/>
          <a:p>
            <a:r>
              <a:rPr lang="en-US" altLang="ja-JP" sz="2800" dirty="0"/>
              <a:t>TUT-Scheme</a:t>
            </a:r>
            <a:endParaRPr lang="ja-JP" altLang="en-US" sz="2800" dirty="0"/>
          </a:p>
          <a:p>
            <a:pPr lvl="1"/>
            <a:r>
              <a:rPr lang="ja-JP" altLang="en-US" sz="2400" dirty="0"/>
              <a:t>湯淺先生，小宮先生（元湯淺研）開発</a:t>
            </a:r>
          </a:p>
          <a:p>
            <a:pPr lvl="1"/>
            <a:r>
              <a:rPr lang="ja-JP" altLang="en-US" sz="2400" dirty="0"/>
              <a:t>利用手段</a:t>
            </a:r>
            <a:endParaRPr lang="en-US" altLang="ja-JP" sz="2400" dirty="0"/>
          </a:p>
          <a:p>
            <a:pPr lvl="2"/>
            <a:r>
              <a:rPr lang="ja-JP" altLang="en-US" sz="2000" dirty="0"/>
              <a:t>メディアセンターの端末 </a:t>
            </a:r>
            <a:r>
              <a:rPr lang="en-US" altLang="ja-JP" sz="2000" dirty="0"/>
              <a:t>(Linux)</a:t>
            </a:r>
          </a:p>
          <a:p>
            <a:pPr lvl="2"/>
            <a:r>
              <a:rPr lang="en-US" altLang="ja-JP" sz="2000" dirty="0">
                <a:solidFill>
                  <a:srgbClr val="0070C0"/>
                </a:solidFill>
                <a:hlinkClick r:id="rId3"/>
              </a:rPr>
              <a:t>http://www.spa.is.uec.ac.jp/~komiya/download/ </a:t>
            </a:r>
            <a:r>
              <a:rPr lang="ja-JP" altLang="en-US" sz="2000" dirty="0"/>
              <a:t>から入手</a:t>
            </a:r>
            <a:endParaRPr lang="en-US" altLang="ja-JP" sz="2000" dirty="0"/>
          </a:p>
          <a:p>
            <a:pPr lvl="3"/>
            <a:r>
              <a:rPr lang="en-US" altLang="ja-JP" sz="1800" dirty="0"/>
              <a:t>Windows</a:t>
            </a:r>
            <a:r>
              <a:rPr lang="ja-JP" altLang="en-US" sz="1800" dirty="0"/>
              <a:t>（</a:t>
            </a:r>
            <a:r>
              <a:rPr lang="en-US" altLang="ja-JP" sz="1800" dirty="0"/>
              <a:t>Cygwin</a:t>
            </a:r>
            <a:r>
              <a:rPr lang="ja-JP" altLang="en-US" sz="1800" dirty="0"/>
              <a:t>版もあり），</a:t>
            </a:r>
            <a:r>
              <a:rPr lang="en-US" altLang="ja-JP" sz="1800" dirty="0"/>
              <a:t>Mac OS X</a:t>
            </a:r>
            <a:r>
              <a:rPr lang="ja-JP" altLang="en-US" sz="1800" dirty="0" err="1"/>
              <a:t>，</a:t>
            </a:r>
            <a:r>
              <a:rPr lang="en-US" altLang="ja-JP" sz="1800" dirty="0"/>
              <a:t>Linux</a:t>
            </a:r>
          </a:p>
          <a:p>
            <a:r>
              <a:rPr lang="en-US" altLang="ja-JP" sz="2800" dirty="0"/>
              <a:t>JAKLD</a:t>
            </a:r>
            <a:r>
              <a:rPr lang="ja-JP" altLang="en-US" sz="2800" dirty="0"/>
              <a:t> </a:t>
            </a:r>
            <a:r>
              <a:rPr lang="en-US" altLang="ja-JP" sz="2800" dirty="0"/>
              <a:t>(</a:t>
            </a:r>
            <a:r>
              <a:rPr lang="en-US" altLang="ja-JP" sz="2800" dirty="0" err="1"/>
              <a:t>JAva</a:t>
            </a:r>
            <a:r>
              <a:rPr lang="ja-JP" altLang="en-US" sz="2800" dirty="0"/>
              <a:t> </a:t>
            </a:r>
            <a:r>
              <a:rPr lang="en-US" altLang="ja-JP" sz="2800" dirty="0" err="1"/>
              <a:t>Kumikomi</a:t>
            </a:r>
            <a:r>
              <a:rPr lang="en-US" altLang="ja-JP" sz="2800" dirty="0"/>
              <a:t>-you</a:t>
            </a:r>
            <a:r>
              <a:rPr lang="ja-JP" altLang="en-US" sz="2800" dirty="0"/>
              <a:t> </a:t>
            </a:r>
            <a:r>
              <a:rPr lang="en-US" altLang="ja-JP" sz="2800" dirty="0"/>
              <a:t>Lisp</a:t>
            </a:r>
            <a:r>
              <a:rPr lang="ja-JP" altLang="en-US" sz="2800" dirty="0"/>
              <a:t> </a:t>
            </a:r>
            <a:r>
              <a:rPr lang="en-US" altLang="ja-JP" sz="2800" dirty="0"/>
              <a:t>Driver)</a:t>
            </a:r>
          </a:p>
          <a:p>
            <a:pPr lvl="1"/>
            <a:r>
              <a:rPr lang="ja-JP" altLang="en-US" sz="2000" dirty="0"/>
              <a:t>湯淺先生開発</a:t>
            </a:r>
            <a:endParaRPr lang="en-US" altLang="ja-JP" sz="2400" dirty="0"/>
          </a:p>
          <a:p>
            <a:pPr lvl="1"/>
            <a:r>
              <a:rPr lang="en-US" altLang="ja-JP" sz="1800" dirty="0">
                <a:hlinkClick r:id="rId4"/>
              </a:rPr>
              <a:t>http://ryujin.kuis.kyoto-u.ac.jp/~yuasa/jakld/index-j.html</a:t>
            </a:r>
            <a:endParaRPr lang="en-US" altLang="ja-JP" sz="1800" dirty="0"/>
          </a:p>
          <a:p>
            <a:pPr lvl="1"/>
            <a:r>
              <a:rPr lang="en-US" altLang="ja-JP" sz="1800" dirty="0"/>
              <a:t>JVM</a:t>
            </a:r>
            <a:r>
              <a:rPr lang="ja-JP" altLang="en-US" sz="1800" dirty="0"/>
              <a:t>が動く環境ならどこでも動く</a:t>
            </a:r>
            <a:endParaRPr lang="en-US" altLang="ja-JP" sz="1800" dirty="0"/>
          </a:p>
          <a:p>
            <a:pPr lvl="1"/>
            <a:r>
              <a:rPr lang="en-US" altLang="ja-JP" sz="1800" dirty="0" err="1"/>
              <a:t>i</a:t>
            </a:r>
            <a:r>
              <a:rPr lang="ja-JP" altLang="en-US" sz="1800" dirty="0"/>
              <a:t>アプリ（</a:t>
            </a:r>
            <a:r>
              <a:rPr lang="en-US" altLang="ja-JP" sz="1800" dirty="0" err="1"/>
              <a:t>DoCoMo</a:t>
            </a:r>
            <a:r>
              <a:rPr lang="ja-JP" altLang="en-US" sz="1800" dirty="0"/>
              <a:t>）版もある！</a:t>
            </a:r>
            <a:endParaRPr lang="en-US" altLang="ja-JP" sz="1800" dirty="0"/>
          </a:p>
          <a:p>
            <a:r>
              <a:rPr lang="en-US" altLang="ja-JP" sz="2800" dirty="0"/>
              <a:t>MIT</a:t>
            </a:r>
            <a:r>
              <a:rPr lang="ja-JP" altLang="en-US" sz="2800" dirty="0"/>
              <a:t> </a:t>
            </a:r>
            <a:r>
              <a:rPr lang="en-US" altLang="ja-JP" sz="2800" dirty="0"/>
              <a:t>Scheme</a:t>
            </a:r>
          </a:p>
          <a:p>
            <a:pPr lvl="1"/>
            <a:endParaRPr lang="en-US" altLang="ja-JP" sz="18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flatten </a:t>
            </a:r>
            <a:r>
              <a:rPr lang="ja-JP" altLang="en-US" sz="1800" b="1">
                <a:solidFill>
                  <a:srgbClr val="FF2000"/>
                </a:solidFill>
                <a:latin typeface="Courier New" panose="02070309020205020404" pitchFamily="49" charset="0"/>
              </a:rPr>
              <a:t>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'((1)(2 (3) 4) 5) ⇒ (1 2 3 4 5)</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 (1 2 3)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170173799"/>
      </p:ext>
    </p:extLst>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flatten </a:t>
            </a:r>
            <a:r>
              <a:rPr lang="ja-JP" altLang="en-US" sz="1800" b="1">
                <a:solidFill>
                  <a:srgbClr val="FF2000"/>
                </a:solidFill>
                <a:latin typeface="Courier New" panose="02070309020205020404" pitchFamily="49" charset="0"/>
              </a:rPr>
              <a:t>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'((1)(2 (3) 4) 5) ⇒ (1 2 3 4 5)</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 (1 2 3)   </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 (1 2 3))   ⇒ (1 2 3)   (flatten nil) ⇒ nil</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45067690"/>
      </p:ext>
    </p:extLst>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式の評価</a:t>
            </a:r>
          </a:p>
        </p:txBody>
      </p:sp>
      <p:sp>
        <p:nvSpPr>
          <p:cNvPr id="18434" name="Rectangle 2"/>
          <p:cNvSpPr>
            <a:spLocks noGrp="1" noChangeArrowheads="1"/>
          </p:cNvSpPr>
          <p:nvPr>
            <p:ph type="body" idx="4294967295"/>
          </p:nvPr>
        </p:nvSpPr>
        <p:spPr>
          <a:xfrm>
            <a:off x="457200" y="1600200"/>
            <a:ext cx="8229600" cy="4530725"/>
          </a:xfrm>
          <a:ln/>
        </p:spPr>
        <p:txBody>
          <a:bodyPr>
            <a:normAutofit/>
          </a:bodyPr>
          <a:lstStyle/>
          <a:p>
            <a:pPr marL="569913" indent="-569913">
              <a:lnSpc>
                <a:spcPct val="93000"/>
              </a:lnSpc>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sz="2400" dirty="0"/>
              <a:t>(+ (* 3 2) 5) や (</a:t>
            </a:r>
            <a:r>
              <a:rPr lang="en-GB" altLang="ja-JP" sz="2400" dirty="0"/>
              <a:t>define x 30) </a:t>
            </a:r>
            <a:r>
              <a:rPr lang="ja-JP" altLang="en-GB" sz="2400" dirty="0"/>
              <a:t>なども、それ自身は単なる</a:t>
            </a:r>
            <a:br>
              <a:rPr lang="en-US" altLang="ja-JP" sz="2400" dirty="0"/>
            </a:br>
            <a:r>
              <a:rPr lang="ja-JP" altLang="en-GB" sz="2400" dirty="0"/>
              <a:t>リスト</a:t>
            </a:r>
          </a:p>
          <a:p>
            <a:pPr lvl="2">
              <a:buClr>
                <a:srgbClr val="000000"/>
              </a:buClr>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sz="2000" dirty="0">
                <a:latin typeface="Times New Roman" pitchFamily="18" charset="0"/>
              </a:rPr>
              <a:t>&gt;</a:t>
            </a:r>
            <a:r>
              <a:rPr lang="en-GB" altLang="ja-JP" sz="2000" dirty="0"/>
              <a:t> </a:t>
            </a:r>
            <a:r>
              <a:rPr lang="en-GB" altLang="ja-JP" sz="2000" dirty="0">
                <a:latin typeface="Verdana" pitchFamily="34" charset="0"/>
                <a:ea typeface="Verdana" pitchFamily="34" charset="0"/>
                <a:cs typeface="Verdana" pitchFamily="34" charset="0"/>
              </a:rPr>
              <a:t>(list ’+ (list ’* 3 2) 5)</a:t>
            </a:r>
          </a:p>
          <a:p>
            <a:pPr lvl="2">
              <a:buClr>
                <a:srgbClr val="000000"/>
              </a:buClr>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sz="2000" i="1" dirty="0">
                <a:latin typeface="Times New Roman" pitchFamily="18" charset="0"/>
              </a:rPr>
              <a:t>(+ (* 3 2) 5)</a:t>
            </a:r>
          </a:p>
          <a:p>
            <a:pPr lvl="1">
              <a:buClr>
                <a:srgbClr val="000000"/>
              </a:buClr>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sz="2400" dirty="0"/>
              <a:t> </a:t>
            </a:r>
            <a:r>
              <a:rPr lang="ja-JP" altLang="en-GB" sz="2400" dirty="0"/>
              <a:t>システムがこのリスト</a:t>
            </a:r>
            <a:r>
              <a:rPr lang="ja-JP" altLang="en-US" sz="2400" dirty="0"/>
              <a:t>（</a:t>
            </a:r>
            <a:r>
              <a:rPr lang="ja-JP" altLang="en-US" dirty="0"/>
              <a:t>データ）</a:t>
            </a:r>
            <a:r>
              <a:rPr lang="ja-JP" altLang="en-GB" sz="2400" dirty="0"/>
              <a:t>を</a:t>
            </a:r>
            <a:r>
              <a:rPr lang="ja-JP" altLang="en-GB" sz="2400" dirty="0">
                <a:solidFill>
                  <a:srgbClr val="0000FF"/>
                </a:solidFill>
              </a:rPr>
              <a:t>「評価」</a:t>
            </a:r>
            <a:r>
              <a:rPr lang="ja-JP" altLang="en-GB" sz="2400" dirty="0"/>
              <a:t>すると、</a:t>
            </a:r>
          </a:p>
          <a:p>
            <a:pPr lvl="1">
              <a:buClr>
                <a:srgbClr val="000000"/>
              </a:buClr>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sz="2400" dirty="0"/>
              <a:t>    “関数呼び出し式”として処理を行い、値を返す</a:t>
            </a:r>
          </a:p>
          <a:p>
            <a:pPr lvl="1">
              <a:buClr>
                <a:srgbClr val="000000"/>
              </a:buClr>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sz="2400" dirty="0"/>
              <a:t>	</a:t>
            </a:r>
            <a:r>
              <a:rPr lang="en-GB" altLang="ja-JP" sz="2200" dirty="0">
                <a:latin typeface="Times New Roman" pitchFamily="18" charset="0"/>
              </a:rPr>
              <a:t>&gt;</a:t>
            </a:r>
            <a:r>
              <a:rPr lang="en-GB" altLang="ja-JP" sz="2200" dirty="0"/>
              <a:t> </a:t>
            </a:r>
            <a:r>
              <a:rPr lang="en-GB" altLang="ja-JP" sz="2200" dirty="0">
                <a:latin typeface="Verdana" pitchFamily="34" charset="0"/>
                <a:ea typeface="Verdana" pitchFamily="34" charset="0"/>
                <a:cs typeface="Verdana" pitchFamily="34" charset="0"/>
              </a:rPr>
              <a:t>(</a:t>
            </a:r>
            <a:r>
              <a:rPr lang="en-GB" altLang="ja-JP" sz="2200" dirty="0">
                <a:solidFill>
                  <a:schemeClr val="accent2"/>
                </a:solidFill>
                <a:latin typeface="Verdana" pitchFamily="34" charset="0"/>
                <a:ea typeface="Verdana" pitchFamily="34" charset="0"/>
                <a:cs typeface="Verdana" pitchFamily="34" charset="0"/>
              </a:rPr>
              <a:t>eval</a:t>
            </a:r>
            <a:r>
              <a:rPr lang="en-GB" altLang="ja-JP" sz="2200" dirty="0">
                <a:latin typeface="Verdana" pitchFamily="34" charset="0"/>
                <a:ea typeface="Verdana" pitchFamily="34" charset="0"/>
                <a:cs typeface="Verdana" pitchFamily="34" charset="0"/>
              </a:rPr>
              <a:t> (list ’+ (list ’* 3 2) 5))</a:t>
            </a:r>
          </a:p>
          <a:p>
            <a:pPr lvl="2">
              <a:buClr>
                <a:srgbClr val="000000"/>
              </a:buClr>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sz="2000" i="1" dirty="0">
                <a:latin typeface="Times New Roman" pitchFamily="18" charset="0"/>
              </a:rPr>
              <a:t>11</a:t>
            </a:r>
          </a:p>
          <a:p>
            <a:pPr marL="569913" indent="-569913">
              <a:buClr>
                <a:srgbClr val="000000"/>
              </a:buClr>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sz="2400" dirty="0">
                <a:solidFill>
                  <a:srgbClr val="0000FF"/>
                </a:solidFill>
              </a:rPr>
              <a:t>フォーム</a:t>
            </a:r>
            <a:r>
              <a:rPr lang="ja-JP" altLang="en-GB" sz="2400" dirty="0"/>
              <a:t>：システムが評価できるデータ</a:t>
            </a:r>
          </a:p>
          <a:p>
            <a:pPr marL="569913" indent="-569913">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sz="2400" dirty="0"/>
              <a:t>フォームでないデータを評価しようとするとエラーになる</a:t>
            </a:r>
          </a:p>
        </p:txBody>
      </p:sp>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フォームの分類（</a:t>
            </a:r>
            <a:r>
              <a:rPr lang="ja-JP" altLang="en-US" dirty="0"/>
              <a:t>リスト・フォーム</a:t>
            </a:r>
            <a:r>
              <a:rPr lang="ja-JP" altLang="en-GB" dirty="0"/>
              <a:t>）</a:t>
            </a:r>
          </a:p>
        </p:txBody>
      </p:sp>
      <p:sp>
        <p:nvSpPr>
          <p:cNvPr id="19458" name="Rectangle 2"/>
          <p:cNvSpPr>
            <a:spLocks noGrp="1" noChangeArrowheads="1"/>
          </p:cNvSpPr>
          <p:nvPr>
            <p:ph type="body" idx="4294967295"/>
          </p:nvPr>
        </p:nvSpPr>
        <p:spPr>
          <a:xfrm>
            <a:off x="457200" y="1600200"/>
            <a:ext cx="8229600" cy="4530725"/>
          </a:xfrm>
          <a:ln/>
        </p:spPr>
        <p:txBody>
          <a:bodyPr/>
          <a:lstStyle/>
          <a:p>
            <a:pPr marL="569913" indent="-569913">
              <a:lnSpc>
                <a:spcPct val="93000"/>
              </a:lnSpc>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リスト・フォーム</a:t>
            </a:r>
          </a:p>
          <a:p>
            <a:pPr marL="838200" lvl="1" indent="-495300">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関数適用 ・・・ ( 〈関数〉　〈式1〉 … 〈式</a:t>
            </a:r>
            <a:r>
              <a:rPr lang="en-GB" altLang="ja-JP" dirty="0"/>
              <a:t>n〉 )</a:t>
            </a:r>
          </a:p>
          <a:p>
            <a:pPr marL="1089025" lvl="2" indent="-417513">
              <a:buFont typeface="Arial" charset="0"/>
              <a:buAutoNum type="arabicPeriod"/>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dirty="0"/>
              <a:t>〈</a:t>
            </a:r>
            <a:r>
              <a:rPr lang="ja-JP" altLang="en-GB" dirty="0"/>
              <a:t>関数〉 と 〈式1〉～〈式</a:t>
            </a:r>
            <a:r>
              <a:rPr lang="en-GB" altLang="ja-JP" dirty="0"/>
              <a:t>n〉</a:t>
            </a:r>
            <a:r>
              <a:rPr lang="ja-JP" altLang="en-GB" dirty="0"/>
              <a:t>を評価</a:t>
            </a:r>
          </a:p>
          <a:p>
            <a:pPr marL="1089025" lvl="2" indent="-417513">
              <a:buFont typeface="Arial" charset="0"/>
              <a:buAutoNum type="arabicPeriod"/>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関数を〈式1〉～〈式</a:t>
            </a:r>
            <a:r>
              <a:rPr lang="en-GB" altLang="ja-JP" dirty="0"/>
              <a:t>n〉</a:t>
            </a:r>
            <a:r>
              <a:rPr lang="ja-JP" altLang="en-GB" dirty="0"/>
              <a:t>の評価結果に適用</a:t>
            </a:r>
          </a:p>
          <a:p>
            <a:pPr marL="838200" lvl="1" indent="-495300">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スペシャル・フォーム</a:t>
            </a:r>
          </a:p>
          <a:p>
            <a:pPr marL="1089025" lvl="2" indent="-417513">
              <a:buFont typeface="Wingdings" pitchFamily="2" charset="2"/>
              <a:buChar char=""/>
              <a:tabLst>
                <a:tab pos="1139825" algn="l"/>
                <a:tab pos="2054225" algn="l"/>
                <a:tab pos="2968625" algn="l"/>
                <a:tab pos="3883025" algn="l"/>
                <a:tab pos="4797425" algn="l"/>
                <a:tab pos="5711825" algn="l"/>
                <a:tab pos="6626225" algn="l"/>
                <a:tab pos="7540625" algn="l"/>
                <a:tab pos="8455025" algn="l"/>
                <a:tab pos="9369425" algn="l"/>
                <a:tab pos="10283825" algn="l"/>
              </a:tabLst>
            </a:pPr>
            <a:r>
              <a:rPr lang="en-GB" altLang="ja-JP" dirty="0"/>
              <a:t>define, set!, quote, if </a:t>
            </a:r>
            <a:r>
              <a:rPr lang="ja-JP" altLang="en-GB" dirty="0"/>
              <a:t>など</a:t>
            </a:r>
            <a:r>
              <a:rPr lang="ja-JP" altLang="en-GB" dirty="0">
                <a:solidFill>
                  <a:schemeClr val="hlink"/>
                </a:solidFill>
              </a:rPr>
              <a:t>特定の記号で始まる</a:t>
            </a:r>
            <a:r>
              <a:rPr lang="ja-JP" altLang="en-GB" dirty="0"/>
              <a:t>リスト	</a:t>
            </a:r>
          </a:p>
          <a:p>
            <a:pPr marL="1089025" lvl="2" indent="-417513">
              <a:buFont typeface="Wingdings" pitchFamily="2" charset="2"/>
              <a:buChar char=""/>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それぞれのスペシャルフォームごとに決まった評価方法</a:t>
            </a:r>
          </a:p>
          <a:p>
            <a:pPr marL="838200" lvl="1" indent="-495300">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マクロ・フォーム</a:t>
            </a:r>
          </a:p>
          <a:p>
            <a:pPr marL="1089025" lvl="2" indent="-417513">
              <a:buFont typeface="Wingdings" pitchFamily="2" charset="2"/>
              <a:buChar char=""/>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マクロを表す記号で始まるリスト</a:t>
            </a:r>
            <a:endParaRPr lang="en-US" altLang="ja-JP" dirty="0"/>
          </a:p>
          <a:p>
            <a:pPr marL="1089025" lvl="2" indent="-417513">
              <a:buFont typeface="Wingdings" pitchFamily="2" charset="2"/>
              <a:buChar char=""/>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US" dirty="0"/>
              <a:t>プログラマが新しいマクロを定義できる</a:t>
            </a:r>
            <a:endParaRPr lang="en-US" altLang="ja-JP" dirty="0"/>
          </a:p>
          <a:p>
            <a:pPr marL="1089025" lvl="2" indent="-417513">
              <a:buFont typeface="Wingdings" pitchFamily="2" charset="2"/>
              <a:buChar char=""/>
              <a:tabLst>
                <a:tab pos="1139825" algn="l"/>
                <a:tab pos="2054225" algn="l"/>
                <a:tab pos="2968625" algn="l"/>
                <a:tab pos="3883025" algn="l"/>
                <a:tab pos="4797425" algn="l"/>
                <a:tab pos="5711825" algn="l"/>
                <a:tab pos="6626225" algn="l"/>
                <a:tab pos="7540625" algn="l"/>
                <a:tab pos="8455025" algn="l"/>
                <a:tab pos="9369425" algn="l"/>
                <a:tab pos="10283825" algn="l"/>
              </a:tabLst>
            </a:pPr>
            <a:r>
              <a:rPr lang="ja-JP" altLang="en-GB" dirty="0"/>
              <a:t>詳細は省略</a:t>
            </a:r>
            <a:r>
              <a:rPr lang="ja-JP" altLang="en-US" dirty="0"/>
              <a:t>（ただし，</a:t>
            </a:r>
            <a:r>
              <a:rPr lang="en-US" altLang="ja-JP" dirty="0"/>
              <a:t>Lisp</a:t>
            </a:r>
            <a:r>
              <a:rPr lang="ja-JP" altLang="en-US" dirty="0"/>
              <a:t>を強力</a:t>
            </a:r>
            <a:r>
              <a:rPr lang="ja-JP" altLang="en-US" dirty="0" err="1"/>
              <a:t>たら</a:t>
            </a:r>
            <a:r>
              <a:rPr lang="ja-JP" altLang="en-US" dirty="0"/>
              <a:t>しめる最大の特徴）</a:t>
            </a:r>
            <a:endParaRPr lang="ja-JP" altLang="en-GB" dirty="0"/>
          </a:p>
          <a:p>
            <a:pPr marL="1089025" lvl="2" indent="-417513">
              <a:buFont typeface="Wingdings" pitchFamily="2" charset="2"/>
              <a:buNone/>
              <a:tabLst>
                <a:tab pos="1139825" algn="l"/>
                <a:tab pos="2054225" algn="l"/>
                <a:tab pos="2968625" algn="l"/>
                <a:tab pos="3883025" algn="l"/>
                <a:tab pos="4797425" algn="l"/>
                <a:tab pos="5711825" algn="l"/>
                <a:tab pos="6626225" algn="l"/>
                <a:tab pos="7540625" algn="l"/>
                <a:tab pos="8455025" algn="l"/>
                <a:tab pos="9369425" algn="l"/>
                <a:tab pos="10283825" algn="l"/>
              </a:tabLst>
            </a:pPr>
            <a:endParaRPr lang="ja-JP" altLang="en-GB" dirty="0"/>
          </a:p>
        </p:txBody>
      </p:sp>
      <p:sp>
        <p:nvSpPr>
          <p:cNvPr id="19460" name="Text Box 4"/>
          <p:cNvSpPr txBox="1">
            <a:spLocks noChangeArrowheads="1"/>
          </p:cNvSpPr>
          <p:nvPr/>
        </p:nvSpPr>
        <p:spPr bwMode="auto">
          <a:xfrm>
            <a:off x="6264275" y="4214818"/>
            <a:ext cx="2879725" cy="457200"/>
          </a:xfrm>
          <a:prstGeom prst="rect">
            <a:avLst/>
          </a:prstGeom>
          <a:noFill/>
          <a:ln w="9525" algn="ctr">
            <a:noFill/>
            <a:miter lim="800000"/>
            <a:headEnd/>
            <a:tailEnd/>
          </a:ln>
          <a:effectLst/>
        </p:spPr>
        <p:txBody>
          <a:bodyPr lIns="90000" tIns="46800" rIns="90000" bIns="46800">
            <a:spAutoFit/>
          </a:bodyPr>
          <a:lstStyle/>
          <a:p>
            <a:pPr>
              <a:spcBef>
                <a:spcPct val="50000"/>
              </a:spcBef>
            </a:pPr>
            <a:r>
              <a:rPr lang="ja-JP" altLang="en-US" dirty="0">
                <a:solidFill>
                  <a:srgbClr val="FF0000"/>
                </a:solidFill>
              </a:rPr>
              <a:t>（関数適用とは違う）</a:t>
            </a:r>
            <a:endParaRPr lang="en-US" altLang="ja-JP" dirty="0">
              <a:solidFill>
                <a:srgbClr val="FF0000"/>
              </a:solidFill>
            </a:endParaRPr>
          </a:p>
        </p:txBody>
      </p:sp>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a:xfrm>
            <a:off x="457200" y="277813"/>
            <a:ext cx="8229600" cy="1139825"/>
          </a:xfrm>
          <a:ln/>
        </p:spPr>
        <p:txBody>
          <a:bodyPr>
            <a:normAutofit/>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フォームの分類（</a:t>
            </a:r>
            <a:r>
              <a:rPr lang="ja-JP" altLang="en-US" dirty="0"/>
              <a:t>リスト以外</a:t>
            </a:r>
            <a:r>
              <a:rPr lang="ja-JP" altLang="en-GB" dirty="0"/>
              <a:t>）</a:t>
            </a:r>
          </a:p>
        </p:txBody>
      </p:sp>
      <p:sp>
        <p:nvSpPr>
          <p:cNvPr id="20482" name="Rectangle 2"/>
          <p:cNvSpPr>
            <a:spLocks noGrp="1" noChangeArrowheads="1"/>
          </p:cNvSpPr>
          <p:nvPr>
            <p:ph type="body" idx="4294967295"/>
          </p:nvPr>
        </p:nvSpPr>
        <p:spPr>
          <a:xfrm>
            <a:off x="457200" y="1600200"/>
            <a:ext cx="8229600" cy="4530725"/>
          </a:xfrm>
          <a:ln/>
        </p:spPr>
        <p:txBody>
          <a:bodyPr>
            <a:normAutofit fontScale="85000" lnSpcReduction="20000"/>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記号</a:t>
            </a:r>
            <a:endParaRPr lang="en-US" altLang="ja-JP" dirty="0"/>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変数の値が評価値になる</a:t>
            </a:r>
            <a:endParaRPr lang="en-US" altLang="ja-JP" dirty="0"/>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pitchFamily="18" charset="0"/>
              </a:rPr>
              <a:t>&gt;</a:t>
            </a:r>
            <a:r>
              <a:rPr lang="ja-JP" altLang="en-US" dirty="0">
                <a:latin typeface="Verdana" pitchFamily="34" charset="0"/>
                <a:ea typeface="Verdana" pitchFamily="34" charset="0"/>
                <a:cs typeface="Verdana" pitchFamily="34" charset="0"/>
              </a:rPr>
              <a:t> </a:t>
            </a:r>
            <a:r>
              <a:rPr lang="en-GB" altLang="ja-JP" dirty="0">
                <a:latin typeface="Verdana" pitchFamily="34" charset="0"/>
                <a:ea typeface="Verdana" pitchFamily="34" charset="0"/>
                <a:cs typeface="Verdana" pitchFamily="34" charset="0"/>
              </a:rPr>
              <a:t>(define x 30)</a:t>
            </a:r>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pitchFamily="18" charset="0"/>
              </a:rPr>
              <a:t>&gt;</a:t>
            </a:r>
            <a:r>
              <a:rPr lang="ja-JP" altLang="en-US" dirty="0">
                <a:latin typeface="Verdana" pitchFamily="34" charset="0"/>
                <a:ea typeface="Verdana" pitchFamily="34" charset="0"/>
                <a:cs typeface="Verdana" pitchFamily="34" charset="0"/>
              </a:rPr>
              <a:t> </a:t>
            </a:r>
            <a:r>
              <a:rPr lang="en-GB" altLang="ja-JP" dirty="0">
                <a:latin typeface="Verdana" pitchFamily="34" charset="0"/>
                <a:ea typeface="Verdana" pitchFamily="34" charset="0"/>
                <a:cs typeface="Verdana" pitchFamily="34" charset="0"/>
              </a:rPr>
              <a:t>x</a:t>
            </a:r>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solidFill>
                  <a:srgbClr val="FF0000"/>
                </a:solidFill>
                <a:latin typeface="Times New Roman" pitchFamily="18" charset="0"/>
              </a:rPr>
              <a:t>30</a:t>
            </a:r>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pitchFamily="18" charset="0"/>
              </a:rPr>
              <a:t>&gt;</a:t>
            </a:r>
            <a:r>
              <a:rPr lang="ja-JP" altLang="en-US" dirty="0">
                <a:latin typeface="Verdana" pitchFamily="34" charset="0"/>
                <a:ea typeface="Verdana" pitchFamily="34" charset="0"/>
                <a:cs typeface="Verdana" pitchFamily="34" charset="0"/>
              </a:rPr>
              <a:t> </a:t>
            </a:r>
            <a:r>
              <a:rPr lang="en-GB" altLang="ja-JP" dirty="0">
                <a:latin typeface="Verdana" pitchFamily="34" charset="0"/>
                <a:ea typeface="Verdana" pitchFamily="34" charset="0"/>
                <a:cs typeface="Verdana" pitchFamily="34" charset="0"/>
              </a:rPr>
              <a:t>+</a:t>
            </a:r>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solidFill>
                  <a:srgbClr val="FF0000"/>
                </a:solidFill>
                <a:latin typeface="Times New Roman" pitchFamily="18" charset="0"/>
              </a:rPr>
              <a:t>#&lt;function +&gt;</a:t>
            </a:r>
            <a:endParaRPr lang="en-US" altLang="ja-JP" dirty="0"/>
          </a:p>
          <a:p>
            <a:pPr lvl="1">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a:p>
            <a:pPr algn="just">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その他のデータ（数値，文字列など）</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それ自身が評価値となる</a:t>
            </a:r>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123</a:t>
            </a:r>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solidFill>
                  <a:srgbClr val="FF0000"/>
                </a:solidFill>
                <a:latin typeface="Times New Roman" pitchFamily="18" charset="0"/>
              </a:rPr>
              <a:t>123</a:t>
            </a:r>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err="1">
                <a:latin typeface="Verdana" pitchFamily="34" charset="0"/>
                <a:ea typeface="Verdana" pitchFamily="34" charset="0"/>
                <a:cs typeface="Verdana" pitchFamily="34" charset="0"/>
              </a:rPr>
              <a:t>abcde</a:t>
            </a:r>
            <a:r>
              <a:rPr lang="en-GB" altLang="ja-JP" dirty="0">
                <a:latin typeface="Verdana" pitchFamily="34" charset="0"/>
                <a:ea typeface="Verdana" pitchFamily="34" charset="0"/>
                <a:cs typeface="Verdana" pitchFamily="34" charset="0"/>
              </a:rPr>
              <a:t>”</a:t>
            </a:r>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solidFill>
                  <a:srgbClr val="FF0000"/>
                </a:solidFill>
                <a:latin typeface="Times New Roman" pitchFamily="18" charset="0"/>
              </a:rPr>
              <a:t>”</a:t>
            </a:r>
            <a:r>
              <a:rPr lang="en-GB" altLang="ja-JP" i="1" dirty="0" err="1">
                <a:solidFill>
                  <a:srgbClr val="FF0000"/>
                </a:solidFill>
                <a:latin typeface="Times New Roman" pitchFamily="18" charset="0"/>
              </a:rPr>
              <a:t>abcde</a:t>
            </a:r>
            <a:r>
              <a:rPr lang="en-GB" altLang="ja-JP" i="1" dirty="0">
                <a:solidFill>
                  <a:srgbClr val="FF0000"/>
                </a:solidFill>
                <a:latin typeface="Times New Roman" pitchFamily="18" charset="0"/>
              </a:rPr>
              <a:t>”</a:t>
            </a:r>
          </a:p>
        </p:txBody>
      </p:sp>
    </p:spTree>
  </p:cSld>
  <p:clrMapOvr>
    <a:masterClrMapping/>
  </p:clrMapOvr>
  <p:transition spd="me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ja-JP"/>
              <a:t>cons</a:t>
            </a:r>
            <a:r>
              <a:rPr lang="ja-JP" altLang="en-US"/>
              <a:t>セル（１）</a:t>
            </a:r>
          </a:p>
        </p:txBody>
      </p:sp>
      <p:sp>
        <p:nvSpPr>
          <p:cNvPr id="62467" name="Rectangle 3"/>
          <p:cNvSpPr>
            <a:spLocks noGrp="1" noChangeArrowheads="1"/>
          </p:cNvSpPr>
          <p:nvPr>
            <p:ph type="body" idx="1"/>
          </p:nvPr>
        </p:nvSpPr>
        <p:spPr/>
        <p:txBody>
          <a:bodyPr/>
          <a:lstStyle/>
          <a:p>
            <a:r>
              <a:rPr lang="ja-JP" altLang="en-US"/>
              <a:t>例</a:t>
            </a:r>
            <a:r>
              <a:rPr lang="en-US" altLang="ja-JP"/>
              <a:t>1</a:t>
            </a:r>
            <a:r>
              <a:rPr lang="ja-JP" altLang="en-US">
                <a:sym typeface="Wingdings" pitchFamily="2" charset="2"/>
              </a:rPr>
              <a:t>： (</a:t>
            </a:r>
            <a:r>
              <a:rPr lang="en-US" altLang="ja-JP">
                <a:sym typeface="Wingdings" pitchFamily="2" charset="2"/>
              </a:rPr>
              <a:t>we eat rice) </a:t>
            </a:r>
            <a:r>
              <a:rPr lang="ja-JP" altLang="en-US">
                <a:sym typeface="Wingdings" pitchFamily="2" charset="2"/>
              </a:rPr>
              <a:t>の内部表現</a:t>
            </a:r>
          </a:p>
          <a:p>
            <a:pPr>
              <a:buFont typeface="Wingdings" pitchFamily="2" charset="2"/>
              <a:buNone/>
            </a:pPr>
            <a:endParaRPr lang="ja-JP" altLang="en-US"/>
          </a:p>
        </p:txBody>
      </p:sp>
      <p:sp>
        <p:nvSpPr>
          <p:cNvPr id="62477" name="AutoShape 13"/>
          <p:cNvSpPr>
            <a:spLocks noChangeArrowheads="1"/>
          </p:cNvSpPr>
          <p:nvPr/>
        </p:nvSpPr>
        <p:spPr bwMode="auto">
          <a:xfrm>
            <a:off x="827088"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2478" name="AutoShape 14"/>
          <p:cNvSpPr>
            <a:spLocks noChangeArrowheads="1"/>
          </p:cNvSpPr>
          <p:nvPr/>
        </p:nvSpPr>
        <p:spPr bwMode="auto">
          <a:xfrm>
            <a:off x="1763713"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2479" name="AutoShape 15"/>
          <p:cNvSpPr>
            <a:spLocks noChangeArrowheads="1"/>
          </p:cNvSpPr>
          <p:nvPr/>
        </p:nvSpPr>
        <p:spPr bwMode="auto">
          <a:xfrm>
            <a:off x="3490913"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2480" name="AutoShape 16"/>
          <p:cNvSpPr>
            <a:spLocks noChangeArrowheads="1"/>
          </p:cNvSpPr>
          <p:nvPr/>
        </p:nvSpPr>
        <p:spPr bwMode="auto">
          <a:xfrm>
            <a:off x="4427538"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2481" name="AutoShape 17"/>
          <p:cNvSpPr>
            <a:spLocks noChangeArrowheads="1"/>
          </p:cNvSpPr>
          <p:nvPr/>
        </p:nvSpPr>
        <p:spPr bwMode="auto">
          <a:xfrm>
            <a:off x="6156325"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2482" name="AutoShape 18"/>
          <p:cNvSpPr>
            <a:spLocks noChangeArrowheads="1"/>
          </p:cNvSpPr>
          <p:nvPr/>
        </p:nvSpPr>
        <p:spPr bwMode="auto">
          <a:xfrm>
            <a:off x="7092950" y="25654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2483" name="Line 19"/>
          <p:cNvSpPr>
            <a:spLocks noChangeShapeType="1"/>
          </p:cNvSpPr>
          <p:nvPr/>
        </p:nvSpPr>
        <p:spPr bwMode="auto">
          <a:xfrm>
            <a:off x="2195513" y="2924175"/>
            <a:ext cx="1296987" cy="0"/>
          </a:xfrm>
          <a:prstGeom prst="line">
            <a:avLst/>
          </a:prstGeom>
          <a:noFill/>
          <a:ln w="12700">
            <a:solidFill>
              <a:schemeClr val="tx1"/>
            </a:solidFill>
            <a:round/>
            <a:headEnd/>
            <a:tailEnd type="stealth" w="med" len="lg"/>
          </a:ln>
          <a:effectLst/>
        </p:spPr>
        <p:txBody>
          <a:bodyPr wrap="none" lIns="90000" tIns="46800" rIns="90000" bIns="46800" anchor="ctr">
            <a:spAutoFit/>
          </a:bodyPr>
          <a:lstStyle/>
          <a:p>
            <a:endParaRPr lang="ja-JP" altLang="en-US"/>
          </a:p>
        </p:txBody>
      </p:sp>
      <p:sp>
        <p:nvSpPr>
          <p:cNvPr id="62484" name="Line 20"/>
          <p:cNvSpPr>
            <a:spLocks noChangeShapeType="1"/>
          </p:cNvSpPr>
          <p:nvPr/>
        </p:nvSpPr>
        <p:spPr bwMode="auto">
          <a:xfrm>
            <a:off x="4859338" y="2924175"/>
            <a:ext cx="1296987" cy="0"/>
          </a:xfrm>
          <a:prstGeom prst="line">
            <a:avLst/>
          </a:prstGeom>
          <a:noFill/>
          <a:ln w="12700">
            <a:solidFill>
              <a:schemeClr val="tx1"/>
            </a:solidFill>
            <a:round/>
            <a:headEnd/>
            <a:tailEnd type="stealth" w="med" len="lg"/>
          </a:ln>
          <a:effectLst/>
        </p:spPr>
        <p:txBody>
          <a:bodyPr wrap="none" lIns="90000" tIns="46800" rIns="90000" bIns="46800" anchor="ctr">
            <a:spAutoFit/>
          </a:bodyPr>
          <a:lstStyle/>
          <a:p>
            <a:endParaRPr lang="ja-JP" altLang="en-US"/>
          </a:p>
        </p:txBody>
      </p:sp>
      <p:sp>
        <p:nvSpPr>
          <p:cNvPr id="62485" name="AutoShape 21"/>
          <p:cNvSpPr>
            <a:spLocks noChangeArrowheads="1"/>
          </p:cNvSpPr>
          <p:nvPr/>
        </p:nvSpPr>
        <p:spPr bwMode="auto">
          <a:xfrm>
            <a:off x="684213" y="3933825"/>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2486" name="AutoShape 22"/>
          <p:cNvSpPr>
            <a:spLocks noChangeArrowheads="1"/>
          </p:cNvSpPr>
          <p:nvPr/>
        </p:nvSpPr>
        <p:spPr bwMode="auto">
          <a:xfrm>
            <a:off x="1620838" y="3933825"/>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2487" name="Text Box 23"/>
          <p:cNvSpPr txBox="1">
            <a:spLocks noChangeArrowheads="1"/>
          </p:cNvSpPr>
          <p:nvPr/>
        </p:nvSpPr>
        <p:spPr bwMode="auto">
          <a:xfrm>
            <a:off x="2843213" y="3933825"/>
            <a:ext cx="5616575" cy="641350"/>
          </a:xfrm>
          <a:prstGeom prst="rect">
            <a:avLst/>
          </a:prstGeom>
          <a:noFill/>
          <a:ln w="9525" algn="ctr">
            <a:noFill/>
            <a:miter lim="800000"/>
            <a:headEnd/>
            <a:tailEnd/>
          </a:ln>
          <a:effectLst/>
        </p:spPr>
        <p:txBody>
          <a:bodyPr lIns="90000" tIns="46800" rIns="90000" bIns="46800">
            <a:spAutoFit/>
          </a:bodyPr>
          <a:lstStyle/>
          <a:p>
            <a:pPr algn="l">
              <a:spcBef>
                <a:spcPct val="50000"/>
              </a:spcBef>
            </a:pPr>
            <a:r>
              <a:rPr lang="ja-JP" altLang="en-US" sz="3600">
                <a:solidFill>
                  <a:schemeClr val="tx1"/>
                </a:solidFill>
              </a:rPr>
              <a:t>：</a:t>
            </a:r>
            <a:r>
              <a:rPr lang="en-US" altLang="ja-JP" sz="3600">
                <a:solidFill>
                  <a:schemeClr val="tx1"/>
                </a:solidFill>
              </a:rPr>
              <a:t>cons</a:t>
            </a:r>
            <a:r>
              <a:rPr lang="ja-JP" altLang="en-US" sz="3600">
                <a:solidFill>
                  <a:schemeClr val="tx1"/>
                </a:solidFill>
              </a:rPr>
              <a:t>セル</a:t>
            </a:r>
          </a:p>
        </p:txBody>
      </p:sp>
      <p:sp>
        <p:nvSpPr>
          <p:cNvPr id="62489" name="Text Box 25"/>
          <p:cNvSpPr txBox="1">
            <a:spLocks noChangeArrowheads="1"/>
          </p:cNvSpPr>
          <p:nvPr/>
        </p:nvSpPr>
        <p:spPr bwMode="auto">
          <a:xfrm>
            <a:off x="2987675" y="4797425"/>
            <a:ext cx="1298575" cy="579438"/>
          </a:xfrm>
          <a:prstGeom prst="rect">
            <a:avLst/>
          </a:prstGeom>
          <a:noFill/>
          <a:ln w="9525" algn="ctr">
            <a:noFill/>
            <a:miter lim="800000"/>
            <a:headEnd/>
            <a:tailEnd/>
          </a:ln>
          <a:effectLst/>
        </p:spPr>
        <p:txBody>
          <a:bodyPr lIns="90000" tIns="46800" rIns="90000" bIns="46800">
            <a:spAutoFit/>
          </a:bodyPr>
          <a:lstStyle/>
          <a:p>
            <a:pPr algn="l">
              <a:spcBef>
                <a:spcPct val="50000"/>
              </a:spcBef>
            </a:pPr>
            <a:r>
              <a:rPr lang="en-US" altLang="ja-JP" sz="3200" dirty="0">
                <a:solidFill>
                  <a:schemeClr val="accent2"/>
                </a:solidFill>
              </a:rPr>
              <a:t>car</a:t>
            </a:r>
            <a:r>
              <a:rPr lang="ja-JP" altLang="en-US" sz="3200" dirty="0">
                <a:solidFill>
                  <a:schemeClr val="accent2"/>
                </a:solidFill>
              </a:rPr>
              <a:t>部</a:t>
            </a:r>
          </a:p>
        </p:txBody>
      </p:sp>
      <p:sp>
        <p:nvSpPr>
          <p:cNvPr id="62490" name="Text Box 26"/>
          <p:cNvSpPr txBox="1">
            <a:spLocks noChangeArrowheads="1"/>
          </p:cNvSpPr>
          <p:nvPr/>
        </p:nvSpPr>
        <p:spPr bwMode="auto">
          <a:xfrm>
            <a:off x="2987675" y="5419725"/>
            <a:ext cx="1296988" cy="579438"/>
          </a:xfrm>
          <a:prstGeom prst="rect">
            <a:avLst/>
          </a:prstGeom>
          <a:noFill/>
          <a:ln w="9525" algn="ctr">
            <a:noFill/>
            <a:miter lim="800000"/>
            <a:headEnd/>
            <a:tailEnd/>
          </a:ln>
          <a:effectLst/>
        </p:spPr>
        <p:txBody>
          <a:bodyPr lIns="90000" tIns="46800" rIns="90000" bIns="46800">
            <a:spAutoFit/>
          </a:bodyPr>
          <a:lstStyle/>
          <a:p>
            <a:pPr algn="l">
              <a:spcBef>
                <a:spcPct val="50000"/>
              </a:spcBef>
            </a:pPr>
            <a:r>
              <a:rPr lang="en-US" altLang="ja-JP" sz="3200">
                <a:solidFill>
                  <a:srgbClr val="339933"/>
                </a:solidFill>
              </a:rPr>
              <a:t>cdr</a:t>
            </a:r>
            <a:r>
              <a:rPr lang="ja-JP" altLang="en-US" sz="3200">
                <a:solidFill>
                  <a:srgbClr val="339933"/>
                </a:solidFill>
              </a:rPr>
              <a:t>部</a:t>
            </a:r>
          </a:p>
        </p:txBody>
      </p:sp>
      <p:cxnSp>
        <p:nvCxnSpPr>
          <p:cNvPr id="62493" name="AutoShape 29"/>
          <p:cNvCxnSpPr>
            <a:cxnSpLocks noChangeShapeType="1"/>
          </p:cNvCxnSpPr>
          <p:nvPr/>
        </p:nvCxnSpPr>
        <p:spPr bwMode="auto">
          <a:xfrm rot="16200000" flipH="1">
            <a:off x="2009775" y="4732338"/>
            <a:ext cx="1057275" cy="898525"/>
          </a:xfrm>
          <a:prstGeom prst="bentConnector2">
            <a:avLst/>
          </a:prstGeom>
          <a:noFill/>
          <a:ln w="25400">
            <a:solidFill>
              <a:srgbClr val="008000"/>
            </a:solidFill>
            <a:miter lim="800000"/>
            <a:headEnd type="arrow" w="med" len="med"/>
            <a:tailEnd/>
          </a:ln>
          <a:effectLst/>
        </p:spPr>
      </p:cxnSp>
      <p:cxnSp>
        <p:nvCxnSpPr>
          <p:cNvPr id="62494" name="AutoShape 30"/>
          <p:cNvCxnSpPr>
            <a:cxnSpLocks noChangeShapeType="1"/>
            <a:stCxn id="62485" idx="2"/>
            <a:endCxn id="62489" idx="1"/>
          </p:cNvCxnSpPr>
          <p:nvPr/>
        </p:nvCxnSpPr>
        <p:spPr bwMode="auto">
          <a:xfrm rot="16200000" flipH="1">
            <a:off x="1852612" y="3952876"/>
            <a:ext cx="434975" cy="1835150"/>
          </a:xfrm>
          <a:prstGeom prst="bentConnector2">
            <a:avLst/>
          </a:prstGeom>
          <a:noFill/>
          <a:ln w="25400">
            <a:solidFill>
              <a:schemeClr val="accent2"/>
            </a:solidFill>
            <a:miter lim="800000"/>
            <a:headEnd type="arrow" w="med" len="med"/>
            <a:tailEnd/>
          </a:ln>
          <a:effectLst/>
        </p:spPr>
      </p:cxn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216322248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221115393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1959409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起動・終了</a:t>
            </a:r>
          </a:p>
        </p:txBody>
      </p:sp>
      <p:sp>
        <p:nvSpPr>
          <p:cNvPr id="6146" name="Rectangle 2"/>
          <p:cNvSpPr>
            <a:spLocks noGrp="1" noChangeArrowheads="1"/>
          </p:cNvSpPr>
          <p:nvPr>
            <p:ph type="body" idx="4294967295"/>
          </p:nvPr>
        </p:nvSpPr>
        <p:spPr>
          <a:xfrm>
            <a:off x="457200" y="1600200"/>
            <a:ext cx="8543956"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i="1" dirty="0">
                <a:latin typeface="Times New Roman" pitchFamily="18" charset="0"/>
              </a:rPr>
              <a:t>%</a:t>
            </a:r>
            <a:r>
              <a:rPr lang="ja-JP" altLang="en-GB" dirty="0"/>
              <a:t> </a:t>
            </a:r>
            <a:r>
              <a:rPr lang="en-US" altLang="ja-JP" dirty="0">
                <a:solidFill>
                  <a:srgbClr val="842C3D"/>
                </a:solidFill>
                <a:latin typeface="Verdana" pitchFamily="34" charset="0"/>
                <a:ea typeface="Verdana" pitchFamily="34" charset="0"/>
                <a:cs typeface="Verdana" pitchFamily="34" charset="0"/>
              </a:rPr>
              <a:t>java</a:t>
            </a:r>
            <a:r>
              <a:rPr lang="ja-JP" altLang="en-US" dirty="0">
                <a:solidFill>
                  <a:srgbClr val="842C3D"/>
                </a:solidFill>
                <a:latin typeface="Verdana" pitchFamily="34" charset="0"/>
                <a:cs typeface="Verdana" pitchFamily="34" charset="0"/>
              </a:rPr>
              <a:t> </a:t>
            </a:r>
            <a:r>
              <a:rPr lang="en-US" altLang="ja-JP" dirty="0" err="1">
                <a:solidFill>
                  <a:srgbClr val="842C3D"/>
                </a:solidFill>
                <a:latin typeface="Verdana" pitchFamily="34" charset="0"/>
                <a:ea typeface="Verdana" pitchFamily="34" charset="0"/>
                <a:cs typeface="Verdana" pitchFamily="34" charset="0"/>
              </a:rPr>
              <a:t>jakld.Eval</a:t>
            </a:r>
            <a:endParaRPr lang="en-GB" altLang="ja-JP" dirty="0">
              <a:solidFill>
                <a:srgbClr val="842C3D"/>
              </a:solidFill>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i="1" dirty="0">
                <a:latin typeface="Times New Roman" pitchFamily="18" charset="0"/>
              </a:rPr>
              <a:t>JAKLD for SICP (October 10, 2008)</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i="1" dirty="0">
                <a:latin typeface="Times New Roman" pitchFamily="18" charset="0"/>
              </a:rPr>
              <a:t>(c) Copyright </a:t>
            </a:r>
            <a:r>
              <a:rPr lang="en-US" altLang="ja-JP" i="1" dirty="0" err="1">
                <a:latin typeface="Times New Roman" pitchFamily="18" charset="0"/>
              </a:rPr>
              <a:t>Taiichi</a:t>
            </a:r>
            <a:r>
              <a:rPr lang="en-US" altLang="ja-JP" i="1" dirty="0">
                <a:latin typeface="Times New Roman" pitchFamily="18" charset="0"/>
              </a:rPr>
              <a:t> Yuasa, 2002.  All rights reserved.</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&gt;</a:t>
            </a:r>
            <a:r>
              <a:rPr lang="en-GB" altLang="ja-JP" i="1" dirty="0"/>
              <a:t> </a:t>
            </a:r>
            <a:r>
              <a:rPr lang="en-GB" altLang="ja-JP"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&gt;</a:t>
            </a:r>
            <a:r>
              <a:rPr lang="en-GB" altLang="ja-JP" i="1" dirty="0"/>
              <a:t> </a:t>
            </a:r>
            <a:r>
              <a:rPr lang="en-US" altLang="ja-JP" i="1" dirty="0" err="1">
                <a:solidFill>
                  <a:srgbClr val="842C3D"/>
                </a:solidFill>
                <a:latin typeface="Verdana" pitchFamily="34" charset="0"/>
                <a:ea typeface="Verdana" pitchFamily="34" charset="0"/>
                <a:cs typeface="Verdana" pitchFamily="34" charset="0"/>
              </a:rPr>
              <a:t>Ctrl+C</a:t>
            </a:r>
            <a:endParaRPr lang="en-GB" altLang="ja-JP" i="1" dirty="0">
              <a:solidFill>
                <a:srgbClr val="842C3D"/>
              </a:solidFill>
              <a:latin typeface="Verdana" pitchFamily="34" charset="0"/>
              <a:ea typeface="Verdana" pitchFamily="34" charset="0"/>
              <a:cs typeface="Verdana" pitchFamily="34"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Bye.</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i="1" dirty="0">
                <a:latin typeface="Times New Roman" pitchFamily="18" charset="0"/>
              </a:rPr>
              <a:t>%</a:t>
            </a:r>
            <a:r>
              <a:rPr lang="en-GB" altLang="ja-JP" dirty="0">
                <a:latin typeface="Times New Roman" pitchFamily="18" charset="0"/>
              </a:rPr>
              <a:t> </a:t>
            </a:r>
          </a:p>
        </p:txBody>
      </p:sp>
      <p:sp>
        <p:nvSpPr>
          <p:cNvPr id="6147" name="Text Box 3"/>
          <p:cNvSpPr txBox="1">
            <a:spLocks noChangeArrowheads="1"/>
          </p:cNvSpPr>
          <p:nvPr/>
        </p:nvSpPr>
        <p:spPr bwMode="auto">
          <a:xfrm>
            <a:off x="6572264" y="1616085"/>
            <a:ext cx="2305050" cy="3170237"/>
          </a:xfrm>
          <a:prstGeom prst="rect">
            <a:avLst/>
          </a:prstGeom>
          <a:noFill/>
          <a:ln w="9525">
            <a:noFill/>
            <a:miter lim="800000"/>
            <a:headEnd/>
            <a:tailEnd/>
          </a:ln>
        </p:spPr>
        <p:txBody>
          <a:bodyPr lIns="90000" tIns="46800" rIns="90000" bIns="46800">
            <a:spAutoFit/>
          </a:bodyPr>
          <a:lstStyle/>
          <a:p>
            <a:pPr lvl="1" algn="l" eaLnBrk="1" hangingPunct="1">
              <a:lnSpc>
                <a:spcPct val="93000"/>
              </a:lnSpc>
              <a:spcBef>
                <a:spcPts val="1875"/>
              </a:spcBef>
              <a:spcAft>
                <a:spcPts val="288"/>
              </a:spcAft>
              <a:buClr>
                <a:srgbClr val="0033CC"/>
              </a:buClr>
              <a:buSzPct val="100000"/>
              <a:buFont typeface="Arial"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ja-JP" altLang="en-GB" sz="3000" dirty="0">
                <a:solidFill>
                  <a:srgbClr val="0033CC"/>
                </a:solidFill>
                <a:latin typeface="Arial" charset="0"/>
              </a:rPr>
              <a:t>起動</a:t>
            </a:r>
          </a:p>
          <a:p>
            <a:pPr lvl="1" algn="l" eaLnBrk="1" hangingPunct="1">
              <a:spcBef>
                <a:spcPts val="1875"/>
              </a:spcBef>
              <a:spcAft>
                <a:spcPts val="288"/>
              </a:spcAft>
              <a:buClr>
                <a:srgbClr val="000000"/>
              </a:buClr>
              <a:buSzPct val="100000"/>
              <a:buFont typeface="Arial"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ja-JP" altLang="en-GB" sz="3000" dirty="0">
              <a:solidFill>
                <a:srgbClr val="000000"/>
              </a:solidFill>
              <a:latin typeface="Arial" charset="0"/>
            </a:endParaRPr>
          </a:p>
          <a:p>
            <a:pPr lvl="1" algn="l" eaLnBrk="1" hangingPunct="1">
              <a:spcBef>
                <a:spcPts val="1875"/>
              </a:spcBef>
              <a:spcAft>
                <a:spcPts val="288"/>
              </a:spcAft>
              <a:buClr>
                <a:srgbClr val="000000"/>
              </a:buClr>
              <a:buSzPct val="100000"/>
              <a:buFont typeface="Arial"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ja-JP" altLang="en-GB" sz="3000" dirty="0">
              <a:solidFill>
                <a:srgbClr val="000000"/>
              </a:solidFill>
              <a:latin typeface="Arial" charset="0"/>
            </a:endParaRPr>
          </a:p>
          <a:p>
            <a:pPr lvl="1" algn="l" eaLnBrk="1" hangingPunct="1">
              <a:spcBef>
                <a:spcPts val="1875"/>
              </a:spcBef>
              <a:spcAft>
                <a:spcPts val="288"/>
              </a:spcAft>
              <a:buClr>
                <a:srgbClr val="000000"/>
              </a:buClr>
              <a:buSzPct val="100000"/>
              <a:buFont typeface="Arial"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ja-JP" altLang="en-GB" sz="3000" dirty="0">
              <a:solidFill>
                <a:srgbClr val="0033CC"/>
              </a:solidFill>
              <a:latin typeface="Arial" charset="0"/>
            </a:endParaRPr>
          </a:p>
          <a:p>
            <a:pPr lvl="1" algn="l" eaLnBrk="1" hangingPunct="1">
              <a:lnSpc>
                <a:spcPct val="40000"/>
              </a:lnSpc>
              <a:spcBef>
                <a:spcPts val="1875"/>
              </a:spcBef>
              <a:spcAft>
                <a:spcPts val="288"/>
              </a:spcAft>
              <a:buClr>
                <a:srgbClr val="000000"/>
              </a:buClr>
              <a:buSzPct val="100000"/>
              <a:buFont typeface="Arial"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ja-JP" altLang="en-GB" sz="3000" dirty="0">
                <a:solidFill>
                  <a:srgbClr val="0033CC"/>
                </a:solidFill>
                <a:latin typeface="Arial" charset="0"/>
              </a:rPr>
              <a:t>終了</a:t>
            </a:r>
          </a:p>
        </p:txBody>
      </p:sp>
      <p:sp>
        <p:nvSpPr>
          <p:cNvPr id="6148" name="Line 4"/>
          <p:cNvSpPr>
            <a:spLocks noChangeShapeType="1"/>
          </p:cNvSpPr>
          <p:nvPr/>
        </p:nvSpPr>
        <p:spPr bwMode="auto">
          <a:xfrm>
            <a:off x="2237695" y="4620296"/>
            <a:ext cx="4786347" cy="0"/>
          </a:xfrm>
          <a:prstGeom prst="line">
            <a:avLst/>
          </a:prstGeom>
          <a:noFill/>
          <a:ln w="15120">
            <a:solidFill>
              <a:srgbClr val="0000FF"/>
            </a:solidFill>
            <a:prstDash val="dash"/>
            <a:round/>
            <a:headEnd/>
            <a:tailEnd/>
          </a:ln>
        </p:spPr>
        <p:txBody>
          <a:bodyPr/>
          <a:lstStyle/>
          <a:p>
            <a:endParaRPr lang="ja-JP" altLang="en-US"/>
          </a:p>
        </p:txBody>
      </p:sp>
      <p:sp>
        <p:nvSpPr>
          <p:cNvPr id="6149" name="Line 5"/>
          <p:cNvSpPr>
            <a:spLocks noChangeShapeType="1"/>
          </p:cNvSpPr>
          <p:nvPr/>
        </p:nvSpPr>
        <p:spPr bwMode="auto">
          <a:xfrm flipV="1">
            <a:off x="3714744" y="1811645"/>
            <a:ext cx="3286148" cy="0"/>
          </a:xfrm>
          <a:prstGeom prst="line">
            <a:avLst/>
          </a:prstGeom>
          <a:noFill/>
          <a:ln w="15120">
            <a:solidFill>
              <a:srgbClr val="0000FF"/>
            </a:solidFill>
            <a:prstDash val="dash"/>
            <a:round/>
            <a:headEnd/>
            <a:tailEnd/>
          </a:ln>
        </p:spPr>
        <p:txBody>
          <a:bodyPr/>
          <a:lstStyle/>
          <a:p>
            <a:endParaRPr lang="ja-JP" altLang="en-US"/>
          </a:p>
        </p:txBody>
      </p:sp>
      <p:sp>
        <p:nvSpPr>
          <p:cNvPr id="6151" name="Text Box 7"/>
          <p:cNvSpPr txBox="1">
            <a:spLocks noChangeArrowheads="1"/>
          </p:cNvSpPr>
          <p:nvPr/>
        </p:nvSpPr>
        <p:spPr bwMode="auto">
          <a:xfrm>
            <a:off x="2357422" y="4868863"/>
            <a:ext cx="5743591" cy="463846"/>
          </a:xfrm>
          <a:prstGeom prst="rect">
            <a:avLst/>
          </a:prstGeom>
          <a:noFill/>
          <a:ln w="9525" algn="ctr">
            <a:noFill/>
            <a:miter lim="800000"/>
            <a:headEnd/>
            <a:tailEnd/>
          </a:ln>
          <a:effectLst/>
        </p:spPr>
        <p:txBody>
          <a:bodyPr wrap="square" lIns="90000" tIns="46800" rIns="90000" bIns="46800">
            <a:spAutoFit/>
          </a:bodyPr>
          <a:lstStyle/>
          <a:p>
            <a:pPr>
              <a:spcBef>
                <a:spcPct val="50000"/>
              </a:spcBef>
            </a:pPr>
            <a:r>
              <a:rPr lang="ja-JP" altLang="en-US" dirty="0">
                <a:solidFill>
                  <a:srgbClr val="FF0000"/>
                </a:solidFill>
              </a:rPr>
              <a:t>処理系によっては</a:t>
            </a:r>
            <a:r>
              <a:rPr lang="en-US" altLang="ja-JP" dirty="0">
                <a:solidFill>
                  <a:srgbClr val="FF0000"/>
                </a:solidFill>
                <a:latin typeface="Verdana" pitchFamily="34" charset="0"/>
              </a:rPr>
              <a:t>(bye),</a:t>
            </a:r>
            <a:r>
              <a:rPr lang="ja-JP" altLang="en-US" dirty="0">
                <a:solidFill>
                  <a:srgbClr val="FF0000"/>
                </a:solidFill>
                <a:latin typeface="Verdana" pitchFamily="34" charset="0"/>
              </a:rPr>
              <a:t> </a:t>
            </a:r>
            <a:r>
              <a:rPr lang="en-US" altLang="ja-JP" dirty="0">
                <a:solidFill>
                  <a:srgbClr val="FF0000"/>
                </a:solidFill>
                <a:latin typeface="Verdana" pitchFamily="34" charset="0"/>
              </a:rPr>
              <a:t>(exit),</a:t>
            </a:r>
            <a:r>
              <a:rPr lang="en-US" altLang="ja-JP" dirty="0">
                <a:solidFill>
                  <a:srgbClr val="FF0000"/>
                </a:solidFill>
              </a:rPr>
              <a:t> </a:t>
            </a:r>
            <a:r>
              <a:rPr lang="en-US" altLang="ja-JP" dirty="0">
                <a:solidFill>
                  <a:srgbClr val="FF0000"/>
                </a:solidFill>
                <a:latin typeface="Verdana" pitchFamily="34" charset="0"/>
              </a:rPr>
              <a:t>(quit)</a:t>
            </a:r>
          </a:p>
        </p:txBody>
      </p:sp>
    </p:spTree>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3505860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205731350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19587130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12970178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335925727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descr=" 66562"/>
          <p:cNvSpPr>
            <a:spLocks noGrp="1" noChangeArrowheads="1"/>
          </p:cNvSpPr>
          <p:nvPr>
            <p:ph type="title"/>
          </p:nvPr>
        </p:nvSpPr>
        <p:spPr/>
        <p:txBody>
          <a:bodyPr/>
          <a:lstStyle/>
          <a:p>
            <a:r>
              <a:rPr lang="en-US" altLang="ja-JP"/>
              <a:t>cons</a:t>
            </a:r>
            <a:r>
              <a:rPr lang="ja-JP" altLang="en-US"/>
              <a:t>セル（２）</a:t>
            </a:r>
          </a:p>
        </p:txBody>
      </p:sp>
      <p:sp>
        <p:nvSpPr>
          <p:cNvPr id="66563" name="Rectangle 3" descr=" 66563"/>
          <p:cNvSpPr>
            <a:spLocks noGrp="1" noChangeArrowheads="1"/>
          </p:cNvSpPr>
          <p:nvPr>
            <p:ph type="body" idx="1"/>
          </p:nvPr>
        </p:nvSpPr>
        <p:spPr/>
        <p:txBody>
          <a:bodyPr/>
          <a:lstStyle/>
          <a:p>
            <a:r>
              <a:rPr lang="ja-JP" altLang="en-US"/>
              <a:t>例２：</a:t>
            </a:r>
          </a:p>
          <a:p>
            <a:pPr>
              <a:buFont typeface="Wingdings" pitchFamily="2" charset="2"/>
              <a:buNone/>
            </a:pPr>
            <a:r>
              <a:rPr lang="ja-JP" altLang="en-US"/>
              <a:t>  </a:t>
            </a:r>
            <a:r>
              <a:rPr lang="en-US" altLang="ja-JP"/>
              <a:t>(define x ’(we eat rice))</a:t>
            </a:r>
          </a:p>
          <a:p>
            <a:pPr>
              <a:buFont typeface="Wingdings" pitchFamily="2" charset="2"/>
              <a:buNone/>
            </a:pPr>
            <a:r>
              <a:rPr lang="ja-JP" altLang="en-US"/>
              <a:t>  </a:t>
            </a:r>
            <a:r>
              <a:rPr lang="en-US" altLang="ja-JP"/>
              <a:t>(define y (cons ’they (cdr x))</a:t>
            </a:r>
          </a:p>
        </p:txBody>
      </p:sp>
      <p:sp>
        <p:nvSpPr>
          <p:cNvPr id="66564" name="AutoShape 4" descr=" 6656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6565" name="AutoShape 5" descr=" 6656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6" name="AutoShape 6" descr=" 6656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6567" name="AutoShape 7" descr=" 6656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68" name="AutoShape 8" descr=" 6656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6569" name="AutoShape 9" descr=" 6656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6570" name="Line 10" descr=" 6657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2" name="AutoShape 12" descr=" 66572"/>
          <p:cNvSpPr>
            <a:spLocks noChangeArrowheads="1"/>
          </p:cNvSpPr>
          <p:nvPr/>
        </p:nvSpPr>
        <p:spPr bwMode="auto">
          <a:xfrm>
            <a:off x="611188" y="3787775"/>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3" name="Line 13" descr=" 6657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6574" name="Text Box 14" descr=" 66574"/>
          <p:cNvSpPr txBox="1">
            <a:spLocks noChangeArrowheads="1"/>
          </p:cNvSpPr>
          <p:nvPr/>
        </p:nvSpPr>
        <p:spPr bwMode="auto">
          <a:xfrm>
            <a:off x="323850" y="335597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2" name="AutoShape 15" descr=" 66575">
            <a:extLst>
              <a:ext uri="{FF2B5EF4-FFF2-40B4-BE49-F238E27FC236}">
                <a16:creationId xmlns:a16="http://schemas.microsoft.com/office/drawing/2014/main" id="{D9875EB7-0214-493C-F095-0E152ADD3E95}"/>
              </a:ext>
            </a:extLst>
          </p:cNvPr>
          <p:cNvSpPr>
            <a:spLocks noChangeArrowheads="1"/>
          </p:cNvSpPr>
          <p:nvPr/>
        </p:nvSpPr>
        <p:spPr bwMode="auto">
          <a:xfrm>
            <a:off x="611188" y="5156200"/>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3" name="Text Box 16" descr=" 66576">
            <a:extLst>
              <a:ext uri="{FF2B5EF4-FFF2-40B4-BE49-F238E27FC236}">
                <a16:creationId xmlns:a16="http://schemas.microsoft.com/office/drawing/2014/main" id="{F542D80E-F221-5E83-4D50-26847E3D4146}"/>
              </a:ext>
            </a:extLst>
          </p:cNvPr>
          <p:cNvSpPr txBox="1">
            <a:spLocks noChangeArrowheads="1"/>
          </p:cNvSpPr>
          <p:nvPr/>
        </p:nvSpPr>
        <p:spPr bwMode="auto">
          <a:xfrm>
            <a:off x="323850" y="4652963"/>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4" name="AutoShape 17" descr=" 66577">
            <a:extLst>
              <a:ext uri="{FF2B5EF4-FFF2-40B4-BE49-F238E27FC236}">
                <a16:creationId xmlns:a16="http://schemas.microsoft.com/office/drawing/2014/main" id="{2A2C45FB-F30E-45A4-7818-E774201C8254}"/>
              </a:ext>
            </a:extLst>
          </p:cNvPr>
          <p:cNvSpPr>
            <a:spLocks noChangeArrowheads="1"/>
          </p:cNvSpPr>
          <p:nvPr/>
        </p:nvSpPr>
        <p:spPr bwMode="auto">
          <a:xfrm>
            <a:off x="1979613" y="5013325"/>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5" name="AutoShape 18" descr=" 66578">
            <a:extLst>
              <a:ext uri="{FF2B5EF4-FFF2-40B4-BE49-F238E27FC236}">
                <a16:creationId xmlns:a16="http://schemas.microsoft.com/office/drawing/2014/main" id="{FF9D54AF-4F8B-4A24-67DA-8C7BC49B1469}"/>
              </a:ext>
            </a:extLst>
          </p:cNvPr>
          <p:cNvSpPr>
            <a:spLocks noChangeArrowheads="1"/>
          </p:cNvSpPr>
          <p:nvPr/>
        </p:nvSpPr>
        <p:spPr bwMode="auto">
          <a:xfrm>
            <a:off x="2916238" y="5013325"/>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6579" name="Line 19" descr=" 66579"/>
          <p:cNvSpPr>
            <a:spLocks noChangeShapeType="1"/>
          </p:cNvSpPr>
          <p:nvPr/>
        </p:nvSpPr>
        <p:spPr bwMode="auto">
          <a:xfrm>
            <a:off x="1403350" y="407670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 name="Line 20" descr=" 66580">
            <a:extLst>
              <a:ext uri="{FF2B5EF4-FFF2-40B4-BE49-F238E27FC236}">
                <a16:creationId xmlns:a16="http://schemas.microsoft.com/office/drawing/2014/main" id="{D90C2C8F-A90D-41D4-AA47-7429999E1AA1}"/>
              </a:ext>
            </a:extLst>
          </p:cNvPr>
          <p:cNvSpPr>
            <a:spLocks noChangeShapeType="1"/>
          </p:cNvSpPr>
          <p:nvPr/>
        </p:nvSpPr>
        <p:spPr bwMode="auto">
          <a:xfrm>
            <a:off x="1403350" y="5373688"/>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7" name="Line 21" descr=" 66581">
            <a:extLst>
              <a:ext uri="{FF2B5EF4-FFF2-40B4-BE49-F238E27FC236}">
                <a16:creationId xmlns:a16="http://schemas.microsoft.com/office/drawing/2014/main" id="{D9FDA319-C601-D49D-DE36-6B5BD628ED56}"/>
              </a:ext>
            </a:extLst>
          </p:cNvPr>
          <p:cNvSpPr>
            <a:spLocks noChangeShapeType="1"/>
          </p:cNvSpPr>
          <p:nvPr/>
        </p:nvSpPr>
        <p:spPr bwMode="auto">
          <a:xfrm flipV="1">
            <a:off x="3348038" y="4292600"/>
            <a:ext cx="1008062" cy="1081088"/>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26215609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
        <p:nvSpPr>
          <p:cNvPr id="23" name="正方形/長方形 22" descr=" 23"/>
          <p:cNvSpPr/>
          <p:nvPr/>
        </p:nvSpPr>
        <p:spPr bwMode="auto">
          <a:xfrm>
            <a:off x="1000100" y="3071810"/>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24" name="正方形/長方形 23" descr=" 24"/>
          <p:cNvSpPr/>
          <p:nvPr/>
        </p:nvSpPr>
        <p:spPr bwMode="auto">
          <a:xfrm>
            <a:off x="1000100" y="3929066"/>
            <a:ext cx="121444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25" name="正方形/長方形 24" descr=" 25"/>
          <p:cNvSpPr/>
          <p:nvPr/>
        </p:nvSpPr>
        <p:spPr bwMode="auto">
          <a:xfrm>
            <a:off x="1000100" y="4857760"/>
            <a:ext cx="171451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
        <p:nvSpPr>
          <p:cNvPr id="24" name="正方形/長方形 23" descr=" 24"/>
          <p:cNvSpPr/>
          <p:nvPr/>
        </p:nvSpPr>
        <p:spPr bwMode="auto">
          <a:xfrm>
            <a:off x="1000100" y="3929066"/>
            <a:ext cx="121444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25" name="正方形/長方形 24" descr=" 25"/>
          <p:cNvSpPr/>
          <p:nvPr/>
        </p:nvSpPr>
        <p:spPr bwMode="auto">
          <a:xfrm>
            <a:off x="1000100" y="4857760"/>
            <a:ext cx="171451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97035931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
        <p:nvSpPr>
          <p:cNvPr id="25" name="正方形/長方形 24" descr=" 25"/>
          <p:cNvSpPr/>
          <p:nvPr/>
        </p:nvSpPr>
        <p:spPr bwMode="auto">
          <a:xfrm>
            <a:off x="1000100" y="4857760"/>
            <a:ext cx="171451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29251621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Tree>
    <p:extLst>
      <p:ext uri="{BB962C8B-B14F-4D97-AF65-F5344CB8AC3E}">
        <p14:creationId xmlns:p14="http://schemas.microsoft.com/office/powerpoint/2010/main" val="3224639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descr=" 7169"/>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対話環境</a:t>
            </a:r>
            <a:r>
              <a:rPr lang="ja-JP" altLang="en-US" dirty="0"/>
              <a:t> </a:t>
            </a:r>
            <a:r>
              <a:rPr lang="en-US" altLang="ja-JP" dirty="0"/>
              <a:t>(REPL:</a:t>
            </a:r>
            <a:r>
              <a:rPr lang="ja-JP" altLang="en-US" dirty="0"/>
              <a:t> </a:t>
            </a:r>
            <a:r>
              <a:rPr lang="en-US" altLang="ja-JP" dirty="0"/>
              <a:t>Read</a:t>
            </a:r>
            <a:r>
              <a:rPr lang="ja-JP" altLang="en-US" dirty="0"/>
              <a:t> </a:t>
            </a:r>
            <a:r>
              <a:rPr lang="en-US" altLang="ja-JP" dirty="0" err="1"/>
              <a:t>Eval</a:t>
            </a:r>
            <a:r>
              <a:rPr lang="ja-JP" altLang="en-US" dirty="0"/>
              <a:t> </a:t>
            </a:r>
            <a:r>
              <a:rPr lang="en-US" altLang="ja-JP" dirty="0"/>
              <a:t>Print</a:t>
            </a:r>
            <a:r>
              <a:rPr lang="ja-JP" altLang="en-US" dirty="0"/>
              <a:t> </a:t>
            </a:r>
            <a:r>
              <a:rPr lang="en-US" altLang="ja-JP" dirty="0"/>
              <a:t>Loop)</a:t>
            </a:r>
            <a:endParaRPr lang="ja-JP" altLang="en-GB" dirty="0"/>
          </a:p>
        </p:txBody>
      </p:sp>
      <p:sp>
        <p:nvSpPr>
          <p:cNvPr id="7170" name="Rectangle 2" descr=" 7170"/>
          <p:cNvSpPr>
            <a:spLocks noGrp="1" noChangeArrowheads="1"/>
          </p:cNvSpPr>
          <p:nvPr>
            <p:ph type="body" idx="4294967295"/>
          </p:nvPr>
        </p:nvSpPr>
        <p:spPr>
          <a:xfrm>
            <a:off x="457200" y="1600200"/>
            <a:ext cx="4829180" cy="4530725"/>
          </a:xfrm>
          <a:ln/>
        </p:spPr>
        <p:txBody>
          <a:bodyPr>
            <a:normAutofit lnSpcReduction="10000"/>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(+ 1 2) (- 10 7))</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9</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500" dirty="0">
                <a:latin typeface="Verdana" pitchFamily="34" charset="0"/>
                <a:ea typeface="Verdana" pitchFamily="34" charset="0"/>
                <a:cs typeface="Verdana" pitchFamily="34" charset="0"/>
              </a:rPr>
              <a:t>1234</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1234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US" altLang="ja-JP" sz="3500" dirty="0">
                <a:latin typeface="Verdana" pitchFamily="34" charset="0"/>
                <a:cs typeface="Verdana" pitchFamily="34" charset="0"/>
              </a:rPr>
              <a:t>(&lt;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10)</a:t>
            </a:r>
            <a:endParaRPr lang="en-GB" altLang="ja-JP" sz="3500" dirty="0">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3200" i="1" dirty="0">
                <a:latin typeface="Times New Roman" pitchFamily="18" charset="0"/>
              </a:rPr>
              <a:t>#t</a:t>
            </a:r>
            <a:endParaRPr lang="en-GB" altLang="ja-JP" sz="3200" i="1" dirty="0">
              <a:latin typeface="Times New Roman" pitchFamily="18" charset="0"/>
            </a:endParaRPr>
          </a:p>
        </p:txBody>
      </p:sp>
      <p:grpSp>
        <p:nvGrpSpPr>
          <p:cNvPr id="2" name="Group 3" descr=" 2"/>
          <p:cNvGrpSpPr>
            <a:grpSpLocks/>
          </p:cNvGrpSpPr>
          <p:nvPr/>
        </p:nvGrpSpPr>
        <p:grpSpPr bwMode="auto">
          <a:xfrm>
            <a:off x="3851275" y="1428752"/>
            <a:ext cx="5041900" cy="4773614"/>
            <a:chOff x="2426" y="900"/>
            <a:chExt cx="3176" cy="3007"/>
          </a:xfrm>
        </p:grpSpPr>
        <p:sp>
          <p:nvSpPr>
            <p:cNvPr id="7172" name="AutoShape 4"/>
            <p:cNvSpPr>
              <a:spLocks noChangeArrowheads="1"/>
            </p:cNvSpPr>
            <p:nvPr/>
          </p:nvSpPr>
          <p:spPr bwMode="auto">
            <a:xfrm>
              <a:off x="2426" y="1053"/>
              <a:ext cx="3176" cy="2854"/>
            </a:xfrm>
            <a:prstGeom prst="roundRect">
              <a:avLst>
                <a:gd name="adj" fmla="val 32"/>
              </a:avLst>
            </a:prstGeom>
            <a:noFill/>
            <a:ln w="9525">
              <a:noFill/>
              <a:round/>
              <a:headEnd/>
              <a:tailEnd/>
            </a:ln>
          </p:spPr>
          <p:txBody>
            <a:bodyPr wrap="none" anchor="ctr"/>
            <a:lstStyle/>
            <a:p>
              <a:endParaRPr lang="ja-JP" altLang="en-US"/>
            </a:p>
          </p:txBody>
        </p:sp>
        <p:sp>
          <p:nvSpPr>
            <p:cNvPr id="7173" name="Text Box 5"/>
            <p:cNvSpPr txBox="1">
              <a:spLocks noChangeArrowheads="1"/>
            </p:cNvSpPr>
            <p:nvPr/>
          </p:nvSpPr>
          <p:spPr bwMode="auto">
            <a:xfrm>
              <a:off x="2426" y="900"/>
              <a:ext cx="3176" cy="175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p:txBody>
        </p:sp>
      </p:grpSp>
      <p:sp>
        <p:nvSpPr>
          <p:cNvPr id="7174" name="Line 6" descr=" 7174"/>
          <p:cNvSpPr>
            <a:spLocks noChangeShapeType="1"/>
          </p:cNvSpPr>
          <p:nvPr/>
        </p:nvSpPr>
        <p:spPr bwMode="auto">
          <a:xfrm>
            <a:off x="900113" y="2420938"/>
            <a:ext cx="5040312" cy="1587"/>
          </a:xfrm>
          <a:prstGeom prst="line">
            <a:avLst/>
          </a:prstGeom>
          <a:noFill/>
          <a:ln w="15120">
            <a:solidFill>
              <a:srgbClr val="0000FF"/>
            </a:solidFill>
            <a:prstDash val="dash"/>
            <a:round/>
            <a:headEnd/>
            <a:tailEnd/>
          </a:ln>
        </p:spPr>
        <p:txBody>
          <a:bodyPr/>
          <a:lstStyle/>
          <a:p>
            <a:endParaRPr lang="ja-JP" altLang="en-US"/>
          </a:p>
        </p:txBody>
      </p:sp>
      <p:sp>
        <p:nvSpPr>
          <p:cNvPr id="7175" name="Line 7" descr=" 7175"/>
          <p:cNvSpPr>
            <a:spLocks noChangeShapeType="1"/>
          </p:cNvSpPr>
          <p:nvPr/>
        </p:nvSpPr>
        <p:spPr bwMode="auto">
          <a:xfrm>
            <a:off x="857224" y="3357562"/>
            <a:ext cx="3095625" cy="1588"/>
          </a:xfrm>
          <a:prstGeom prst="line">
            <a:avLst/>
          </a:prstGeom>
          <a:noFill/>
          <a:ln w="15120">
            <a:solidFill>
              <a:srgbClr val="0000FF"/>
            </a:solidFill>
            <a:prstDash val="dash"/>
            <a:round/>
            <a:headEnd/>
            <a:tailEnd/>
          </a:ln>
        </p:spPr>
        <p:txBody>
          <a:bodyPr/>
          <a:lstStyle/>
          <a:p>
            <a:endParaRPr lang="ja-JP" altLang="en-US"/>
          </a:p>
        </p:txBody>
      </p:sp>
      <p:sp>
        <p:nvSpPr>
          <p:cNvPr id="7176" name="Line 8" descr=" 7176"/>
          <p:cNvSpPr>
            <a:spLocks noChangeShapeType="1"/>
          </p:cNvSpPr>
          <p:nvPr/>
        </p:nvSpPr>
        <p:spPr bwMode="auto">
          <a:xfrm flipV="1">
            <a:off x="1500167" y="4435751"/>
            <a:ext cx="4500594" cy="0"/>
          </a:xfrm>
          <a:prstGeom prst="line">
            <a:avLst/>
          </a:prstGeom>
          <a:noFill/>
          <a:ln w="15120">
            <a:solidFill>
              <a:srgbClr val="0000FF"/>
            </a:solidFill>
            <a:prstDash val="dash"/>
            <a:round/>
            <a:headEnd/>
            <a:tailEnd/>
          </a:ln>
        </p:spPr>
        <p:txBody>
          <a:bodyPr/>
          <a:lstStyle/>
          <a:p>
            <a:endParaRPr lang="ja-JP" altLang="en-US"/>
          </a:p>
        </p:txBody>
      </p:sp>
      <p:sp>
        <p:nvSpPr>
          <p:cNvPr id="7177" name="Line 9" descr=" 7177"/>
          <p:cNvSpPr>
            <a:spLocks noChangeShapeType="1"/>
          </p:cNvSpPr>
          <p:nvPr/>
        </p:nvSpPr>
        <p:spPr bwMode="auto">
          <a:xfrm>
            <a:off x="1347762" y="5500702"/>
            <a:ext cx="3500462" cy="0"/>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a:xfrm>
            <a:off x="5901604" y="2143116"/>
            <a:ext cx="2670924"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(+ 3 4)の評価値</a:t>
            </a:r>
          </a:p>
        </p:txBody>
      </p:sp>
      <p:sp>
        <p:nvSpPr>
          <p:cNvPr id="12" name="正方形/長方形 11" descr=" 12"/>
          <p:cNvSpPr/>
          <p:nvPr/>
        </p:nvSpPr>
        <p:spPr>
          <a:xfrm>
            <a:off x="4187976" y="3071810"/>
            <a:ext cx="4410182" cy="523220"/>
          </a:xfrm>
          <a:prstGeom prst="rect">
            <a:avLst/>
          </a:prstGeom>
        </p:spPr>
        <p:txBody>
          <a:bodyPr wrap="none">
            <a:spAutoFit/>
          </a:bodyPr>
          <a:lstStyle/>
          <a:p>
            <a:r>
              <a:rPr lang="en-US" altLang="ja-JP" sz="2800" dirty="0">
                <a:solidFill>
                  <a:srgbClr val="0033CC"/>
                </a:solidFill>
                <a:latin typeface="Arial" charset="0"/>
              </a:rPr>
              <a:t>(* (+ 1 2) (- 10 7))</a:t>
            </a:r>
            <a:r>
              <a:rPr lang="ja-JP" altLang="en-US" sz="2800" dirty="0" err="1">
                <a:solidFill>
                  <a:srgbClr val="0033CC"/>
                </a:solidFill>
                <a:latin typeface="Arial" charset="0"/>
              </a:rPr>
              <a:t>の評</a:t>
            </a:r>
            <a:r>
              <a:rPr lang="ja-JP" altLang="en-US" sz="2800" dirty="0">
                <a:solidFill>
                  <a:srgbClr val="0033CC"/>
                </a:solidFill>
                <a:latin typeface="Arial" charset="0"/>
              </a:rPr>
              <a:t>価値</a:t>
            </a:r>
          </a:p>
        </p:txBody>
      </p:sp>
      <p:sp>
        <p:nvSpPr>
          <p:cNvPr id="13" name="正方形/長方形 12" descr=" 13"/>
          <p:cNvSpPr/>
          <p:nvPr/>
        </p:nvSpPr>
        <p:spPr>
          <a:xfrm>
            <a:off x="6138620" y="4191664"/>
            <a:ext cx="24224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1234の評価値</a:t>
            </a:r>
          </a:p>
        </p:txBody>
      </p:sp>
      <p:sp>
        <p:nvSpPr>
          <p:cNvPr id="14" name="正方形/長方形 13" descr=" 14"/>
          <p:cNvSpPr/>
          <p:nvPr/>
        </p:nvSpPr>
        <p:spPr>
          <a:xfrm>
            <a:off x="4913039" y="5214950"/>
            <a:ext cx="36503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a:solidFill>
                  <a:srgbClr val="0033CC"/>
                </a:solidFill>
                <a:latin typeface="Arial" charset="0"/>
              </a:rPr>
              <a:t>(&lt;</a:t>
            </a:r>
            <a:r>
              <a:rPr lang="ja-JP" altLang="en-US" sz="2800" dirty="0">
                <a:solidFill>
                  <a:srgbClr val="0033CC"/>
                </a:solidFill>
                <a:latin typeface="Arial" charset="0"/>
              </a:rPr>
              <a:t> </a:t>
            </a:r>
            <a:r>
              <a:rPr lang="en-US" altLang="ja-JP" sz="2800" dirty="0">
                <a:solidFill>
                  <a:srgbClr val="0033CC"/>
                </a:solidFill>
                <a:latin typeface="Arial" charset="0"/>
              </a:rPr>
              <a:t>(</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10)</a:t>
            </a:r>
            <a:r>
              <a:rPr lang="ja-JP" altLang="en-US" sz="2800" dirty="0" err="1">
                <a:solidFill>
                  <a:srgbClr val="0033CC"/>
                </a:solidFill>
                <a:latin typeface="Arial" charset="0"/>
              </a:rPr>
              <a:t>の評</a:t>
            </a:r>
            <a:r>
              <a:rPr lang="ja-JP" altLang="en-US" sz="2800" dirty="0">
                <a:solidFill>
                  <a:srgbClr val="0033CC"/>
                </a:solidFill>
                <a:latin typeface="Arial" charset="0"/>
              </a:rPr>
              <a:t>価値</a:t>
            </a:r>
            <a:endParaRPr lang="ja-JP" altLang="en-GB" sz="2800" dirty="0">
              <a:solidFill>
                <a:srgbClr val="0033CC"/>
              </a:solidFill>
              <a:latin typeface="Arial" charset="0"/>
            </a:endParaRPr>
          </a:p>
        </p:txBody>
      </p:sp>
      <p:sp>
        <p:nvSpPr>
          <p:cNvPr id="15" name="正方形/長方形 14" descr=" 15"/>
          <p:cNvSpPr/>
          <p:nvPr/>
        </p:nvSpPr>
        <p:spPr bwMode="auto">
          <a:xfrm>
            <a:off x="500034" y="3071810"/>
            <a:ext cx="35719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6" name="正方形/長方形 15" descr=" 16"/>
          <p:cNvSpPr/>
          <p:nvPr/>
        </p:nvSpPr>
        <p:spPr bwMode="auto">
          <a:xfrm>
            <a:off x="500034" y="421481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7" name="正方形/長方形 16" descr=" 17"/>
          <p:cNvSpPr/>
          <p:nvPr/>
        </p:nvSpPr>
        <p:spPr bwMode="auto">
          <a:xfrm>
            <a:off x="500034" y="5286388"/>
            <a:ext cx="92869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8" name="正方形/長方形 17" descr=" 18"/>
          <p:cNvSpPr/>
          <p:nvPr/>
        </p:nvSpPr>
        <p:spPr bwMode="auto">
          <a:xfrm>
            <a:off x="500034" y="2071678"/>
            <a:ext cx="35719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Tree>
    <p:extLst>
      <p:ext uri="{BB962C8B-B14F-4D97-AF65-F5344CB8AC3E}">
        <p14:creationId xmlns:p14="http://schemas.microsoft.com/office/powerpoint/2010/main" val="310528339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descr=" 67586"/>
          <p:cNvSpPr>
            <a:spLocks noGrp="1" noChangeArrowheads="1"/>
          </p:cNvSpPr>
          <p:nvPr>
            <p:ph type="title"/>
          </p:nvPr>
        </p:nvSpPr>
        <p:spPr/>
        <p:txBody>
          <a:bodyPr/>
          <a:lstStyle/>
          <a:p>
            <a:r>
              <a:rPr lang="en-US" altLang="ja-JP"/>
              <a:t>cons</a:t>
            </a:r>
            <a:r>
              <a:rPr lang="ja-JP" altLang="en-US"/>
              <a:t>セル（３）</a:t>
            </a:r>
          </a:p>
        </p:txBody>
      </p:sp>
      <p:sp>
        <p:nvSpPr>
          <p:cNvPr id="67587" name="Rectangle 3" descr=" 67587"/>
          <p:cNvSpPr>
            <a:spLocks noGrp="1" noChangeArrowheads="1"/>
          </p:cNvSpPr>
          <p:nvPr>
            <p:ph type="body" idx="1"/>
          </p:nvPr>
        </p:nvSpPr>
        <p:spPr/>
        <p:txBody>
          <a:bodyPr/>
          <a:lstStyle/>
          <a:p>
            <a:pPr>
              <a:lnSpc>
                <a:spcPct val="90000"/>
              </a:lnSpc>
            </a:pPr>
            <a:r>
              <a:rPr lang="en-US" altLang="ja-JP" dirty="0"/>
              <a:t>(cons 〈</a:t>
            </a:r>
            <a:r>
              <a:rPr lang="ja-JP" altLang="en-US" dirty="0"/>
              <a:t>データ１</a:t>
            </a:r>
            <a:r>
              <a:rPr lang="en-US" altLang="ja-JP" dirty="0"/>
              <a:t>〉 〈</a:t>
            </a:r>
            <a:r>
              <a:rPr lang="ja-JP" altLang="en-US" dirty="0"/>
              <a:t>データ</a:t>
            </a:r>
            <a:r>
              <a:rPr lang="en-US" altLang="ja-JP" dirty="0"/>
              <a:t>2〉)</a:t>
            </a:r>
            <a:r>
              <a:rPr lang="ja-JP" altLang="en-US" dirty="0"/>
              <a:t>：</a:t>
            </a:r>
          </a:p>
          <a:p>
            <a:pPr lvl="1">
              <a:lnSpc>
                <a:spcPct val="90000"/>
              </a:lnSpc>
              <a:buFont typeface="Wingdings" pitchFamily="2" charset="2"/>
              <a:buNone/>
            </a:pPr>
            <a:r>
              <a:rPr lang="en-US" altLang="ja-JP" dirty="0"/>
              <a:t>car</a:t>
            </a:r>
            <a:r>
              <a:rPr lang="ja-JP" altLang="en-US" dirty="0"/>
              <a:t>部と</a:t>
            </a:r>
            <a:r>
              <a:rPr lang="en-US" altLang="ja-JP" dirty="0"/>
              <a:t>cdr</a:t>
            </a:r>
            <a:r>
              <a:rPr lang="ja-JP" altLang="en-US" dirty="0"/>
              <a:t>部がそれぞれ</a:t>
            </a:r>
            <a:r>
              <a:rPr lang="en-US" altLang="ja-JP" dirty="0"/>
              <a:t>〈</a:t>
            </a:r>
            <a:r>
              <a:rPr lang="ja-JP" altLang="en-US" dirty="0"/>
              <a:t>データ１</a:t>
            </a:r>
            <a:r>
              <a:rPr lang="en-US" altLang="ja-JP" dirty="0"/>
              <a:t>〉,〈</a:t>
            </a:r>
            <a:r>
              <a:rPr lang="ja-JP" altLang="en-US" dirty="0"/>
              <a:t>データ</a:t>
            </a:r>
            <a:r>
              <a:rPr lang="en-US" altLang="ja-JP" dirty="0"/>
              <a:t>2〉</a:t>
            </a:r>
          </a:p>
          <a:p>
            <a:pPr lvl="1">
              <a:lnSpc>
                <a:spcPct val="90000"/>
              </a:lnSpc>
              <a:buFont typeface="Wingdings" pitchFamily="2" charset="2"/>
              <a:buNone/>
            </a:pPr>
            <a:r>
              <a:rPr lang="ja-JP" altLang="en-US" dirty="0"/>
              <a:t>である</a:t>
            </a:r>
            <a:r>
              <a:rPr lang="en-US" altLang="ja-JP" dirty="0"/>
              <a:t>cons</a:t>
            </a:r>
            <a:r>
              <a:rPr lang="ja-JP" altLang="en-US" dirty="0"/>
              <a:t>セルを作る</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’rice ’())</a:t>
            </a:r>
          </a:p>
          <a:p>
            <a:pPr>
              <a:lnSpc>
                <a:spcPct val="90000"/>
              </a:lnSpc>
              <a:buFont typeface="Wingdings" pitchFamily="2" charset="2"/>
              <a:buNone/>
            </a:pPr>
            <a:r>
              <a:rPr lang="en-US" altLang="ja-JP" i="1" dirty="0">
                <a:latin typeface="Times New Roman" pitchFamily="18" charset="0"/>
              </a:rPr>
              <a:t>(rice)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’eat (cons ’rice ’()))</a:t>
            </a:r>
          </a:p>
          <a:p>
            <a:pPr>
              <a:lnSpc>
                <a:spcPct val="90000"/>
              </a:lnSpc>
              <a:buFont typeface="Wingdings" pitchFamily="2" charset="2"/>
              <a:buNone/>
            </a:pPr>
            <a:r>
              <a:rPr lang="en-US" altLang="ja-JP" i="1" dirty="0">
                <a:latin typeface="Times New Roman" pitchFamily="18" charset="0"/>
              </a:rPr>
              <a:t>(eat rice)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’we (cons ’eat (cons ’rice ’())))</a:t>
            </a:r>
          </a:p>
          <a:p>
            <a:pPr>
              <a:lnSpc>
                <a:spcPct val="90000"/>
              </a:lnSpc>
              <a:buFont typeface="Wingdings" pitchFamily="2" charset="2"/>
              <a:buNone/>
            </a:pPr>
            <a:r>
              <a:rPr lang="en-US" altLang="ja-JP" i="1" dirty="0">
                <a:latin typeface="Times New Roman" pitchFamily="18" charset="0"/>
              </a:rPr>
              <a:t>(we eat rice)</a:t>
            </a:r>
            <a:endParaRPr lang="en-US" altLang="ja-JP" dirty="0">
              <a:solidFill>
                <a:srgbClr val="FF0000"/>
              </a:solidFill>
              <a:latin typeface="Times New Roman" pitchFamily="18" charset="0"/>
            </a:endParaRPr>
          </a:p>
        </p:txBody>
      </p:sp>
      <p:grpSp>
        <p:nvGrpSpPr>
          <p:cNvPr id="6" name="グループ化 5" descr=" 6"/>
          <p:cNvGrpSpPr/>
          <p:nvPr/>
        </p:nvGrpSpPr>
        <p:grpSpPr>
          <a:xfrm>
            <a:off x="7572396" y="2786058"/>
            <a:ext cx="1214446" cy="433385"/>
            <a:chOff x="6786578" y="2714620"/>
            <a:chExt cx="1873250" cy="719137"/>
          </a:xfrm>
        </p:grpSpPr>
        <p:sp>
          <p:nvSpPr>
            <p:cNvPr id="4" name="AutoShape 8"/>
            <p:cNvSpPr>
              <a:spLocks noChangeArrowheads="1"/>
            </p:cNvSpPr>
            <p:nvPr/>
          </p:nvSpPr>
          <p:spPr bwMode="auto">
            <a:xfrm>
              <a:off x="6786578"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5" name="AutoShape 9"/>
            <p:cNvSpPr>
              <a:spLocks noChangeArrowheads="1"/>
            </p:cNvSpPr>
            <p:nvPr/>
          </p:nvSpPr>
          <p:spPr bwMode="auto">
            <a:xfrm>
              <a:off x="7723203" y="2714620"/>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grpSp>
      <p:grpSp>
        <p:nvGrpSpPr>
          <p:cNvPr id="12" name="グループ化 11" descr=" 12"/>
          <p:cNvGrpSpPr/>
          <p:nvPr/>
        </p:nvGrpSpPr>
        <p:grpSpPr>
          <a:xfrm>
            <a:off x="6000760" y="3778259"/>
            <a:ext cx="2787693" cy="436559"/>
            <a:chOff x="4354513" y="3646488"/>
            <a:chExt cx="4249737" cy="719137"/>
          </a:xfrm>
        </p:grpSpPr>
        <p:sp>
          <p:nvSpPr>
            <p:cNvPr id="7"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8"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9"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0"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1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
        <p:nvSpPr>
          <p:cNvPr id="2" name="正方形/長方形 1" descr=" 13">
            <a:extLst>
              <a:ext uri="{FF2B5EF4-FFF2-40B4-BE49-F238E27FC236}">
                <a16:creationId xmlns:a16="http://schemas.microsoft.com/office/drawing/2014/main" id="{42CF46D9-9F99-CEF0-4C9A-09BFDCFD626C}"/>
              </a:ext>
            </a:extLst>
          </p:cNvPr>
          <p:cNvSpPr/>
          <p:nvPr/>
        </p:nvSpPr>
        <p:spPr>
          <a:xfrm>
            <a:off x="2786050" y="4824723"/>
            <a:ext cx="4643470" cy="461665"/>
          </a:xfrm>
          <a:prstGeom prst="rect">
            <a:avLst/>
          </a:prstGeom>
        </p:spPr>
        <p:txBody>
          <a:bodyPr wrap="square">
            <a:spAutoFit/>
          </a:bodyPr>
          <a:lstStyle/>
          <a:p>
            <a:r>
              <a:rPr lang="en-US" altLang="ja-JP" sz="2400" dirty="0">
                <a:solidFill>
                  <a:srgbClr val="FF0000"/>
                </a:solidFill>
                <a:latin typeface="Times New Roman" pitchFamily="18" charset="0"/>
              </a:rPr>
              <a:t>=</a:t>
            </a:r>
            <a:r>
              <a:rPr lang="ja-JP" altLang="en-US" sz="2400" dirty="0">
                <a:solidFill>
                  <a:srgbClr val="FF0000"/>
                </a:solidFill>
                <a:latin typeface="Times New Roman" pitchFamily="18" charset="0"/>
              </a:rPr>
              <a:t> </a:t>
            </a:r>
            <a:r>
              <a:rPr lang="en-US" altLang="ja-JP" sz="2400" dirty="0">
                <a:solidFill>
                  <a:srgbClr val="FF0000"/>
                </a:solidFill>
                <a:latin typeface="Times New Roman" pitchFamily="18" charset="0"/>
              </a:rPr>
              <a:t>(list</a:t>
            </a:r>
            <a:r>
              <a:rPr lang="ja-JP" altLang="en-US" sz="2400" dirty="0">
                <a:solidFill>
                  <a:srgbClr val="FF0000"/>
                </a:solidFill>
                <a:latin typeface="Times New Roman" pitchFamily="18" charset="0"/>
              </a:rPr>
              <a:t> </a:t>
            </a:r>
            <a:r>
              <a:rPr lang="en-US" altLang="ja-JP" sz="2400" dirty="0">
                <a:solidFill>
                  <a:srgbClr val="FF0000"/>
                </a:solidFill>
                <a:latin typeface="Times New Roman" pitchFamily="18" charset="0"/>
              </a:rPr>
              <a:t>’we</a:t>
            </a:r>
            <a:r>
              <a:rPr lang="ja-JP" altLang="en-US" sz="2400" dirty="0">
                <a:solidFill>
                  <a:srgbClr val="FF0000"/>
                </a:solidFill>
                <a:latin typeface="Times New Roman" pitchFamily="18" charset="0"/>
              </a:rPr>
              <a:t> </a:t>
            </a:r>
            <a:r>
              <a:rPr lang="en-US" altLang="ja-JP" sz="2400" dirty="0">
                <a:solidFill>
                  <a:srgbClr val="FF0000"/>
                </a:solidFill>
                <a:latin typeface="Times New Roman" pitchFamily="18" charset="0"/>
              </a:rPr>
              <a:t>’eat</a:t>
            </a:r>
            <a:r>
              <a:rPr lang="ja-JP" altLang="en-US" sz="2400" dirty="0">
                <a:solidFill>
                  <a:srgbClr val="FF0000"/>
                </a:solidFill>
                <a:latin typeface="Times New Roman" pitchFamily="18" charset="0"/>
              </a:rPr>
              <a:t> </a:t>
            </a:r>
            <a:r>
              <a:rPr lang="en-US" altLang="ja-JP" sz="2400" dirty="0">
                <a:solidFill>
                  <a:srgbClr val="FF0000"/>
                </a:solidFill>
                <a:latin typeface="Times New Roman" pitchFamily="18" charset="0"/>
              </a:rPr>
              <a:t>’rice)</a:t>
            </a:r>
            <a:endParaRPr lang="ja-JP" altLang="en-US" sz="2400" dirty="0"/>
          </a:p>
        </p:txBody>
      </p:sp>
      <p:grpSp>
        <p:nvGrpSpPr>
          <p:cNvPr id="22" name="グループ化 21" descr=" 22"/>
          <p:cNvGrpSpPr/>
          <p:nvPr/>
        </p:nvGrpSpPr>
        <p:grpSpPr>
          <a:xfrm>
            <a:off x="4429124" y="5357826"/>
            <a:ext cx="4357718" cy="428628"/>
            <a:chOff x="1979613" y="3644900"/>
            <a:chExt cx="6624637" cy="720725"/>
          </a:xfrm>
        </p:grpSpPr>
        <p:sp>
          <p:nvSpPr>
            <p:cNvPr id="14" name="AutoShape 4"/>
            <p:cNvSpPr>
              <a:spLocks noChangeArrowheads="1"/>
            </p:cNvSpPr>
            <p:nvPr/>
          </p:nvSpPr>
          <p:spPr bwMode="auto">
            <a:xfrm>
              <a:off x="1979613"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we</a:t>
              </a:r>
            </a:p>
          </p:txBody>
        </p:sp>
        <p:sp>
          <p:nvSpPr>
            <p:cNvPr id="15" name="AutoShape 5"/>
            <p:cNvSpPr>
              <a:spLocks noChangeArrowheads="1"/>
            </p:cNvSpPr>
            <p:nvPr/>
          </p:nvSpPr>
          <p:spPr bwMode="auto">
            <a:xfrm>
              <a:off x="2916238" y="36449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6" name="AutoShape 6"/>
            <p:cNvSpPr>
              <a:spLocks noChangeArrowheads="1"/>
            </p:cNvSpPr>
            <p:nvPr/>
          </p:nvSpPr>
          <p:spPr bwMode="auto">
            <a:xfrm>
              <a:off x="4354513"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eat</a:t>
              </a:r>
            </a:p>
          </p:txBody>
        </p:sp>
        <p:sp>
          <p:nvSpPr>
            <p:cNvPr id="17" name="AutoShape 7"/>
            <p:cNvSpPr>
              <a:spLocks noChangeArrowheads="1"/>
            </p:cNvSpPr>
            <p:nvPr/>
          </p:nvSpPr>
          <p:spPr bwMode="auto">
            <a:xfrm>
              <a:off x="5291138"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2400">
                <a:solidFill>
                  <a:schemeClr val="tx1"/>
                </a:solidFill>
              </a:endParaRPr>
            </a:p>
          </p:txBody>
        </p:sp>
        <p:sp>
          <p:nvSpPr>
            <p:cNvPr id="18" name="AutoShape 8"/>
            <p:cNvSpPr>
              <a:spLocks noChangeArrowheads="1"/>
            </p:cNvSpPr>
            <p:nvPr/>
          </p:nvSpPr>
          <p:spPr bwMode="auto">
            <a:xfrm>
              <a:off x="6731000"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rice</a:t>
              </a:r>
            </a:p>
          </p:txBody>
        </p:sp>
        <p:sp>
          <p:nvSpPr>
            <p:cNvPr id="19" name="AutoShape 9"/>
            <p:cNvSpPr>
              <a:spLocks noChangeArrowheads="1"/>
            </p:cNvSpPr>
            <p:nvPr/>
          </p:nvSpPr>
          <p:spPr bwMode="auto">
            <a:xfrm>
              <a:off x="7667625" y="36464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2400">
                  <a:solidFill>
                    <a:schemeClr val="tx1"/>
                  </a:solidFill>
                </a:rPr>
                <a:t>()</a:t>
              </a:r>
            </a:p>
          </p:txBody>
        </p:sp>
        <p:sp>
          <p:nvSpPr>
            <p:cNvPr id="20" name="Line 10"/>
            <p:cNvSpPr>
              <a:spLocks noChangeShapeType="1"/>
            </p:cNvSpPr>
            <p:nvPr/>
          </p:nvSpPr>
          <p:spPr bwMode="auto">
            <a:xfrm>
              <a:off x="3421063" y="4005263"/>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sp>
          <p:nvSpPr>
            <p:cNvPr id="21" name="Line 13"/>
            <p:cNvSpPr>
              <a:spLocks noChangeShapeType="1"/>
            </p:cNvSpPr>
            <p:nvPr/>
          </p:nvSpPr>
          <p:spPr bwMode="auto">
            <a:xfrm>
              <a:off x="5797550" y="4005263"/>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sz="1400"/>
            </a:p>
          </p:txBody>
        </p:sp>
      </p:grpSp>
    </p:spTree>
    <p:extLst>
      <p:ext uri="{BB962C8B-B14F-4D97-AF65-F5344CB8AC3E}">
        <p14:creationId xmlns:p14="http://schemas.microsoft.com/office/powerpoint/2010/main" val="149252176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セル（４）</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r>
              <a:rPr lang="ja-JP" altLang="en-US" dirty="0"/>
              <a:t>ドット・リスト</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’z))</a:t>
            </a:r>
          </a:p>
          <a:p>
            <a:pPr>
              <a:buFont typeface="Wingdings" pitchFamily="2" charset="2"/>
              <a:buNone/>
            </a:pPr>
            <a:r>
              <a:rPr lang="en-US" altLang="ja-JP" i="1" dirty="0">
                <a:latin typeface="Times New Roman" pitchFamily="18" charset="0"/>
              </a:rPr>
              <a:t>(x y . z)</a:t>
            </a:r>
          </a:p>
        </p:txBody>
      </p:sp>
      <p:sp>
        <p:nvSpPr>
          <p:cNvPr id="68612" name="AutoShape 4" descr=" 68612"/>
          <p:cNvSpPr>
            <a:spLocks noChangeArrowheads="1"/>
          </p:cNvSpPr>
          <p:nvPr/>
        </p:nvSpPr>
        <p:spPr bwMode="auto">
          <a:xfrm>
            <a:off x="4067175"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5003800"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8614" name="AutoShape 6" descr=" 68614"/>
          <p:cNvSpPr>
            <a:spLocks noChangeArrowheads="1"/>
          </p:cNvSpPr>
          <p:nvPr/>
        </p:nvSpPr>
        <p:spPr bwMode="auto">
          <a:xfrm>
            <a:off x="6443663"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68615" name="AutoShape 7" descr=" 68615"/>
          <p:cNvSpPr>
            <a:spLocks noChangeArrowheads="1"/>
          </p:cNvSpPr>
          <p:nvPr/>
        </p:nvSpPr>
        <p:spPr bwMode="auto">
          <a:xfrm>
            <a:off x="7380288"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z</a:t>
            </a:r>
          </a:p>
        </p:txBody>
      </p:sp>
      <p:sp>
        <p:nvSpPr>
          <p:cNvPr id="68616" name="Line 8" descr=" 68616"/>
          <p:cNvSpPr>
            <a:spLocks noChangeShapeType="1"/>
          </p:cNvSpPr>
          <p:nvPr/>
        </p:nvSpPr>
        <p:spPr bwMode="auto">
          <a:xfrm>
            <a:off x="5510213" y="4289428"/>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1" name="正方形/長方形 10" descr=" 11"/>
          <p:cNvSpPr/>
          <p:nvPr/>
        </p:nvSpPr>
        <p:spPr bwMode="auto">
          <a:xfrm>
            <a:off x="1000100" y="2428868"/>
            <a:ext cx="785818"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1000100" y="3893848"/>
            <a:ext cx="107157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セル（４）</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r>
              <a:rPr lang="ja-JP" altLang="en-US" dirty="0"/>
              <a:t>ドット・リスト</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’z))</a:t>
            </a:r>
          </a:p>
          <a:p>
            <a:pPr>
              <a:buFont typeface="Wingdings" pitchFamily="2" charset="2"/>
              <a:buNone/>
            </a:pPr>
            <a:r>
              <a:rPr lang="en-US" altLang="ja-JP" i="1" dirty="0">
                <a:latin typeface="Times New Roman" pitchFamily="18" charset="0"/>
              </a:rPr>
              <a:t>(x y . z)</a:t>
            </a:r>
          </a:p>
        </p:txBody>
      </p:sp>
      <p:sp>
        <p:nvSpPr>
          <p:cNvPr id="68612" name="AutoShape 4" descr=" 68612"/>
          <p:cNvSpPr>
            <a:spLocks noChangeArrowheads="1"/>
          </p:cNvSpPr>
          <p:nvPr/>
        </p:nvSpPr>
        <p:spPr bwMode="auto">
          <a:xfrm>
            <a:off x="4067175"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5003800"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8614" name="AutoShape 6" descr=" 68614"/>
          <p:cNvSpPr>
            <a:spLocks noChangeArrowheads="1"/>
          </p:cNvSpPr>
          <p:nvPr/>
        </p:nvSpPr>
        <p:spPr bwMode="auto">
          <a:xfrm>
            <a:off x="6443663"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68615" name="AutoShape 7" descr=" 68615"/>
          <p:cNvSpPr>
            <a:spLocks noChangeArrowheads="1"/>
          </p:cNvSpPr>
          <p:nvPr/>
        </p:nvSpPr>
        <p:spPr bwMode="auto">
          <a:xfrm>
            <a:off x="7380288"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z</a:t>
            </a:r>
          </a:p>
        </p:txBody>
      </p:sp>
      <p:sp>
        <p:nvSpPr>
          <p:cNvPr id="68616" name="Line 8" descr=" 68616"/>
          <p:cNvSpPr>
            <a:spLocks noChangeShapeType="1"/>
          </p:cNvSpPr>
          <p:nvPr/>
        </p:nvSpPr>
        <p:spPr bwMode="auto">
          <a:xfrm>
            <a:off x="5510213" y="4289428"/>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2" name="正方形/長方形 11" descr=" 12"/>
          <p:cNvSpPr/>
          <p:nvPr/>
        </p:nvSpPr>
        <p:spPr bwMode="auto">
          <a:xfrm>
            <a:off x="1000100" y="3893848"/>
            <a:ext cx="107157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5110311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セル（４）</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r>
              <a:rPr lang="ja-JP" altLang="en-US" dirty="0"/>
              <a:t>ドット・リスト</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’z))</a:t>
            </a:r>
          </a:p>
          <a:p>
            <a:pPr>
              <a:buFont typeface="Wingdings" pitchFamily="2" charset="2"/>
              <a:buNone/>
            </a:pPr>
            <a:r>
              <a:rPr lang="en-US" altLang="ja-JP" i="1" dirty="0">
                <a:latin typeface="Times New Roman" pitchFamily="18" charset="0"/>
              </a:rPr>
              <a:t>(x y . z)</a:t>
            </a:r>
          </a:p>
        </p:txBody>
      </p:sp>
      <p:sp>
        <p:nvSpPr>
          <p:cNvPr id="68612" name="AutoShape 4" descr=" 68612"/>
          <p:cNvSpPr>
            <a:spLocks noChangeArrowheads="1"/>
          </p:cNvSpPr>
          <p:nvPr/>
        </p:nvSpPr>
        <p:spPr bwMode="auto">
          <a:xfrm>
            <a:off x="4067175"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5003800" y="3930653"/>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8614" name="AutoShape 6" descr=" 68614"/>
          <p:cNvSpPr>
            <a:spLocks noChangeArrowheads="1"/>
          </p:cNvSpPr>
          <p:nvPr/>
        </p:nvSpPr>
        <p:spPr bwMode="auto">
          <a:xfrm>
            <a:off x="6443663"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68615" name="AutoShape 7" descr=" 68615"/>
          <p:cNvSpPr>
            <a:spLocks noChangeArrowheads="1"/>
          </p:cNvSpPr>
          <p:nvPr/>
        </p:nvSpPr>
        <p:spPr bwMode="auto">
          <a:xfrm>
            <a:off x="7380288" y="3929066"/>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z</a:t>
            </a:r>
          </a:p>
        </p:txBody>
      </p:sp>
      <p:sp>
        <p:nvSpPr>
          <p:cNvPr id="68616" name="Line 8" descr=" 68616"/>
          <p:cNvSpPr>
            <a:spLocks noChangeShapeType="1"/>
          </p:cNvSpPr>
          <p:nvPr/>
        </p:nvSpPr>
        <p:spPr bwMode="auto">
          <a:xfrm>
            <a:off x="5510213" y="4289428"/>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Tree>
    <p:extLst>
      <p:ext uri="{BB962C8B-B14F-4D97-AF65-F5344CB8AC3E}">
        <p14:creationId xmlns:p14="http://schemas.microsoft.com/office/powerpoint/2010/main" val="416702712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a:t>
            </a:r>
            <a:r>
              <a:rPr lang="en-US" altLang="ja-JP" dirty="0"/>
              <a:t>5</a:t>
            </a:r>
            <a:r>
              <a:rPr lang="ja-JP" altLang="en-US" dirty="0"/>
              <a:t>）</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pPr>
              <a:buNone/>
            </a:pPr>
            <a:r>
              <a:rPr lang="en-US" altLang="ja-JP" dirty="0">
                <a:latin typeface="Times New Roman" pitchFamily="18" charset="0"/>
              </a:rPr>
              <a:t>&gt;</a:t>
            </a:r>
            <a:r>
              <a:rPr lang="ja-JP" altLang="en-US" dirty="0">
                <a:latin typeface="Times New Roman" pitchFamily="18" charset="0"/>
              </a:rPr>
              <a:t> </a:t>
            </a:r>
            <a:r>
              <a:rPr lang="en-US" altLang="ja-JP" dirty="0">
                <a:latin typeface="Verdana" pitchFamily="34" charset="0"/>
                <a:ea typeface="Verdana" pitchFamily="34" charset="0"/>
                <a:cs typeface="Verdana" pitchFamily="34" charset="0"/>
              </a:rPr>
              <a:t>(cons ’x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p>
          <a:p>
            <a:pPr>
              <a:buNone/>
            </a:pPr>
            <a:r>
              <a:rPr lang="en-US" altLang="ja-JP" i="1" dirty="0">
                <a:latin typeface="Times New Roman" pitchFamily="18" charset="0"/>
              </a:rPr>
              <a:t>(x)</a:t>
            </a:r>
            <a:endParaRPr lang="ja-JP" altLang="en-US" i="1" dirty="0">
              <a:latin typeface="Times New Roman" pitchFamily="18" charset="0"/>
            </a:endParaRP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a:t>
            </a:r>
          </a:p>
          <a:p>
            <a:pPr>
              <a:buFont typeface="Wingdings" pitchFamily="2" charset="2"/>
              <a:buNone/>
            </a:pPr>
            <a:r>
              <a:rPr lang="en-US" altLang="ja-JP" i="1" dirty="0">
                <a:latin typeface="Times New Roman" pitchFamily="18" charset="0"/>
              </a:rPr>
              <a:t>(x </a:t>
            </a:r>
            <a:r>
              <a:rPr lang="ja-JP" altLang="en-US" i="1" dirty="0">
                <a:latin typeface="Times New Roman" pitchFamily="18" charset="0"/>
              </a:rPr>
              <a:t> </a:t>
            </a:r>
            <a:r>
              <a:rPr lang="en-US" altLang="ja-JP" i="1" dirty="0">
                <a:latin typeface="Times New Roman" pitchFamily="18" charset="0"/>
              </a:rPr>
              <a:t>y)</a:t>
            </a:r>
            <a:r>
              <a:rPr lang="ja-JP" altLang="en-US" i="1" dirty="0">
                <a:latin typeface="Times New Roman" pitchFamily="18" charset="0"/>
              </a:rPr>
              <a:t> </a:t>
            </a:r>
            <a:endParaRPr lang="en-US" altLang="ja-JP" i="1" dirty="0">
              <a:latin typeface="Times New Roman" pitchFamily="18" charset="0"/>
            </a:endParaRPr>
          </a:p>
        </p:txBody>
      </p:sp>
      <p:sp>
        <p:nvSpPr>
          <p:cNvPr id="68612" name="AutoShape 4" descr=" 68612"/>
          <p:cNvSpPr>
            <a:spLocks noChangeArrowheads="1"/>
          </p:cNvSpPr>
          <p:nvPr/>
        </p:nvSpPr>
        <p:spPr bwMode="auto">
          <a:xfrm>
            <a:off x="6429388"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7366013"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1" name="正方形/長方形 10" descr=" 11"/>
          <p:cNvSpPr/>
          <p:nvPr/>
        </p:nvSpPr>
        <p:spPr>
          <a:xfrm>
            <a:off x="3267694" y="3357562"/>
            <a:ext cx="198913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2" name="正方形/長方形 11" descr=" 12"/>
          <p:cNvSpPr/>
          <p:nvPr/>
        </p:nvSpPr>
        <p:spPr>
          <a:xfrm>
            <a:off x="2756152" y="4293879"/>
            <a:ext cx="257211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(y</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3" name="AutoShape 4" descr=" 13"/>
          <p:cNvSpPr>
            <a:spLocks noChangeArrowheads="1"/>
          </p:cNvSpPr>
          <p:nvPr/>
        </p:nvSpPr>
        <p:spPr bwMode="auto">
          <a:xfrm>
            <a:off x="4067175"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14" name="AutoShape 5" descr=" 14"/>
          <p:cNvSpPr>
            <a:spLocks noChangeArrowheads="1"/>
          </p:cNvSpPr>
          <p:nvPr/>
        </p:nvSpPr>
        <p:spPr bwMode="auto">
          <a:xfrm>
            <a:off x="5003800"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5" name="AutoShape 6" descr=" 15"/>
          <p:cNvSpPr>
            <a:spLocks noChangeArrowheads="1"/>
          </p:cNvSpPr>
          <p:nvPr/>
        </p:nvSpPr>
        <p:spPr bwMode="auto">
          <a:xfrm>
            <a:off x="6443663"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6" name="AutoShape 7" descr=" 16"/>
          <p:cNvSpPr>
            <a:spLocks noChangeArrowheads="1"/>
          </p:cNvSpPr>
          <p:nvPr/>
        </p:nvSpPr>
        <p:spPr bwMode="auto">
          <a:xfrm>
            <a:off x="7380288"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7" name="Line 8" descr=" 17"/>
          <p:cNvSpPr>
            <a:spLocks noChangeShapeType="1"/>
          </p:cNvSpPr>
          <p:nvPr/>
        </p:nvSpPr>
        <p:spPr bwMode="auto">
          <a:xfrm>
            <a:off x="5510213" y="528321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18" name="正方形/長方形 17" descr=" 18"/>
          <p:cNvSpPr/>
          <p:nvPr/>
        </p:nvSpPr>
        <p:spPr bwMode="auto">
          <a:xfrm>
            <a:off x="3357554" y="3357562"/>
            <a:ext cx="785818"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9" name="正方形/長方形 18" descr=" 19"/>
          <p:cNvSpPr/>
          <p:nvPr/>
        </p:nvSpPr>
        <p:spPr bwMode="auto">
          <a:xfrm>
            <a:off x="2786050" y="4286256"/>
            <a:ext cx="142876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a:t>
            </a:r>
            <a:r>
              <a:rPr lang="en-US" altLang="ja-JP" dirty="0"/>
              <a:t>5</a:t>
            </a:r>
            <a:r>
              <a:rPr lang="ja-JP" altLang="en-US" dirty="0"/>
              <a:t>）</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pPr>
              <a:buNone/>
            </a:pPr>
            <a:r>
              <a:rPr lang="en-US" altLang="ja-JP" dirty="0">
                <a:latin typeface="Times New Roman" pitchFamily="18" charset="0"/>
              </a:rPr>
              <a:t>&gt;</a:t>
            </a:r>
            <a:r>
              <a:rPr lang="ja-JP" altLang="en-US" dirty="0">
                <a:latin typeface="Times New Roman" pitchFamily="18" charset="0"/>
              </a:rPr>
              <a:t> </a:t>
            </a:r>
            <a:r>
              <a:rPr lang="en-US" altLang="ja-JP" dirty="0">
                <a:latin typeface="Verdana" pitchFamily="34" charset="0"/>
                <a:ea typeface="Verdana" pitchFamily="34" charset="0"/>
                <a:cs typeface="Verdana" pitchFamily="34" charset="0"/>
              </a:rPr>
              <a:t>(cons ’x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p>
          <a:p>
            <a:pPr>
              <a:buNone/>
            </a:pPr>
            <a:r>
              <a:rPr lang="en-US" altLang="ja-JP" i="1" dirty="0">
                <a:latin typeface="Times New Roman" pitchFamily="18" charset="0"/>
              </a:rPr>
              <a:t>(x)</a:t>
            </a:r>
            <a:endParaRPr lang="ja-JP" altLang="en-US" i="1" dirty="0">
              <a:latin typeface="Times New Roman" pitchFamily="18" charset="0"/>
            </a:endParaRP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a:t>
            </a:r>
          </a:p>
          <a:p>
            <a:pPr>
              <a:buFont typeface="Wingdings" pitchFamily="2" charset="2"/>
              <a:buNone/>
            </a:pPr>
            <a:r>
              <a:rPr lang="en-US" altLang="ja-JP" i="1" dirty="0">
                <a:latin typeface="Times New Roman" pitchFamily="18" charset="0"/>
              </a:rPr>
              <a:t>(x </a:t>
            </a:r>
            <a:r>
              <a:rPr lang="ja-JP" altLang="en-US" i="1" dirty="0">
                <a:latin typeface="Times New Roman" pitchFamily="18" charset="0"/>
              </a:rPr>
              <a:t> </a:t>
            </a:r>
            <a:r>
              <a:rPr lang="en-US" altLang="ja-JP" i="1" dirty="0">
                <a:latin typeface="Times New Roman" pitchFamily="18" charset="0"/>
              </a:rPr>
              <a:t>y)</a:t>
            </a:r>
            <a:r>
              <a:rPr lang="ja-JP" altLang="en-US" i="1" dirty="0">
                <a:latin typeface="Times New Roman" pitchFamily="18" charset="0"/>
              </a:rPr>
              <a:t> </a:t>
            </a:r>
            <a:endParaRPr lang="en-US" altLang="ja-JP" i="1" dirty="0">
              <a:latin typeface="Times New Roman" pitchFamily="18" charset="0"/>
            </a:endParaRPr>
          </a:p>
        </p:txBody>
      </p:sp>
      <p:sp>
        <p:nvSpPr>
          <p:cNvPr id="68612" name="AutoShape 4" descr=" 68612"/>
          <p:cNvSpPr>
            <a:spLocks noChangeArrowheads="1"/>
          </p:cNvSpPr>
          <p:nvPr/>
        </p:nvSpPr>
        <p:spPr bwMode="auto">
          <a:xfrm>
            <a:off x="6429388"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7366013"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1" name="正方形/長方形 10" descr=" 11"/>
          <p:cNvSpPr/>
          <p:nvPr/>
        </p:nvSpPr>
        <p:spPr>
          <a:xfrm>
            <a:off x="3267694" y="3357562"/>
            <a:ext cx="198913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2" name="正方形/長方形 11" descr=" 12"/>
          <p:cNvSpPr/>
          <p:nvPr/>
        </p:nvSpPr>
        <p:spPr>
          <a:xfrm>
            <a:off x="2756152" y="4293879"/>
            <a:ext cx="257211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(y</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3" name="AutoShape 4" descr=" 13"/>
          <p:cNvSpPr>
            <a:spLocks noChangeArrowheads="1"/>
          </p:cNvSpPr>
          <p:nvPr/>
        </p:nvSpPr>
        <p:spPr bwMode="auto">
          <a:xfrm>
            <a:off x="4067175"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14" name="AutoShape 5" descr=" 14"/>
          <p:cNvSpPr>
            <a:spLocks noChangeArrowheads="1"/>
          </p:cNvSpPr>
          <p:nvPr/>
        </p:nvSpPr>
        <p:spPr bwMode="auto">
          <a:xfrm>
            <a:off x="5003800"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5" name="AutoShape 6" descr=" 15"/>
          <p:cNvSpPr>
            <a:spLocks noChangeArrowheads="1"/>
          </p:cNvSpPr>
          <p:nvPr/>
        </p:nvSpPr>
        <p:spPr bwMode="auto">
          <a:xfrm>
            <a:off x="6443663"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6" name="AutoShape 7" descr=" 16"/>
          <p:cNvSpPr>
            <a:spLocks noChangeArrowheads="1"/>
          </p:cNvSpPr>
          <p:nvPr/>
        </p:nvSpPr>
        <p:spPr bwMode="auto">
          <a:xfrm>
            <a:off x="7380288"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7" name="Line 8" descr=" 17"/>
          <p:cNvSpPr>
            <a:spLocks noChangeShapeType="1"/>
          </p:cNvSpPr>
          <p:nvPr/>
        </p:nvSpPr>
        <p:spPr bwMode="auto">
          <a:xfrm>
            <a:off x="5510213" y="528321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19" name="正方形/長方形 18" descr=" 19"/>
          <p:cNvSpPr/>
          <p:nvPr/>
        </p:nvSpPr>
        <p:spPr bwMode="auto">
          <a:xfrm>
            <a:off x="2786050" y="4286256"/>
            <a:ext cx="142876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29343143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descr=" 68610"/>
          <p:cNvSpPr>
            <a:spLocks noGrp="1" noChangeArrowheads="1"/>
          </p:cNvSpPr>
          <p:nvPr>
            <p:ph type="title"/>
          </p:nvPr>
        </p:nvSpPr>
        <p:spPr/>
        <p:txBody>
          <a:bodyPr/>
          <a:lstStyle/>
          <a:p>
            <a:r>
              <a:rPr lang="en-US" altLang="ja-JP" dirty="0"/>
              <a:t>cons</a:t>
            </a:r>
            <a:r>
              <a:rPr lang="ja-JP" altLang="en-US" dirty="0"/>
              <a:t>セル（</a:t>
            </a:r>
            <a:r>
              <a:rPr lang="en-US" altLang="ja-JP" dirty="0"/>
              <a:t>5</a:t>
            </a:r>
            <a:r>
              <a:rPr lang="ja-JP" altLang="en-US" dirty="0"/>
              <a:t>）</a:t>
            </a:r>
          </a:p>
        </p:txBody>
      </p:sp>
      <p:sp>
        <p:nvSpPr>
          <p:cNvPr id="68611" name="Rectangle 3" descr=" 68611"/>
          <p:cNvSpPr>
            <a:spLocks noGrp="1" noChangeArrowheads="1"/>
          </p:cNvSpPr>
          <p:nvPr>
            <p:ph type="body" idx="1"/>
          </p:nvPr>
        </p:nvSpPr>
        <p:spPr/>
        <p:txBody>
          <a:bodyPr/>
          <a:lstStyle/>
          <a:p>
            <a:r>
              <a:rPr lang="ja-JP" altLang="en-US" dirty="0"/>
              <a:t>ドット・ペア</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’y)</a:t>
            </a:r>
          </a:p>
          <a:p>
            <a:pPr>
              <a:buFont typeface="Wingdings" pitchFamily="2" charset="2"/>
              <a:buNone/>
            </a:pPr>
            <a:r>
              <a:rPr lang="en-US" altLang="ja-JP" i="1" dirty="0">
                <a:latin typeface="Times New Roman" pitchFamily="18" charset="0"/>
              </a:rPr>
              <a:t>(x . y)</a:t>
            </a:r>
          </a:p>
          <a:p>
            <a:pPr>
              <a:buNone/>
            </a:pPr>
            <a:r>
              <a:rPr lang="en-US" altLang="ja-JP" dirty="0">
                <a:latin typeface="Times New Roman" pitchFamily="18" charset="0"/>
              </a:rPr>
              <a:t>&gt;</a:t>
            </a:r>
            <a:r>
              <a:rPr lang="ja-JP" altLang="en-US" dirty="0">
                <a:latin typeface="Times New Roman" pitchFamily="18" charset="0"/>
              </a:rPr>
              <a:t> </a:t>
            </a:r>
            <a:r>
              <a:rPr lang="en-US" altLang="ja-JP" dirty="0">
                <a:latin typeface="Verdana" pitchFamily="34" charset="0"/>
                <a:ea typeface="Verdana" pitchFamily="34" charset="0"/>
                <a:cs typeface="Verdana" pitchFamily="34" charset="0"/>
              </a:rPr>
              <a:t>(cons ’x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p>
          <a:p>
            <a:pPr>
              <a:buNone/>
            </a:pPr>
            <a:r>
              <a:rPr lang="en-US" altLang="ja-JP" i="1" dirty="0">
                <a:latin typeface="Times New Roman" pitchFamily="18" charset="0"/>
              </a:rPr>
              <a:t>(x)</a:t>
            </a:r>
            <a:endParaRPr lang="ja-JP" altLang="en-US" i="1" dirty="0">
              <a:latin typeface="Times New Roman" pitchFamily="18" charset="0"/>
            </a:endParaRP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(cons ’x (cons ’y ()))</a:t>
            </a:r>
          </a:p>
          <a:p>
            <a:pPr>
              <a:buFont typeface="Wingdings" pitchFamily="2" charset="2"/>
              <a:buNone/>
            </a:pPr>
            <a:r>
              <a:rPr lang="en-US" altLang="ja-JP" i="1" dirty="0">
                <a:latin typeface="Times New Roman" pitchFamily="18" charset="0"/>
              </a:rPr>
              <a:t>(x </a:t>
            </a:r>
            <a:r>
              <a:rPr lang="ja-JP" altLang="en-US" i="1" dirty="0">
                <a:latin typeface="Times New Roman" pitchFamily="18" charset="0"/>
              </a:rPr>
              <a:t> </a:t>
            </a:r>
            <a:r>
              <a:rPr lang="en-US" altLang="ja-JP" i="1" dirty="0">
                <a:latin typeface="Times New Roman" pitchFamily="18" charset="0"/>
              </a:rPr>
              <a:t>y)</a:t>
            </a:r>
            <a:r>
              <a:rPr lang="ja-JP" altLang="en-US" i="1" dirty="0">
                <a:latin typeface="Times New Roman" pitchFamily="18" charset="0"/>
              </a:rPr>
              <a:t> </a:t>
            </a:r>
            <a:endParaRPr lang="en-US" altLang="ja-JP" i="1" dirty="0">
              <a:latin typeface="Times New Roman" pitchFamily="18" charset="0"/>
            </a:endParaRPr>
          </a:p>
        </p:txBody>
      </p:sp>
      <p:sp>
        <p:nvSpPr>
          <p:cNvPr id="68612" name="AutoShape 4" descr=" 68612"/>
          <p:cNvSpPr>
            <a:spLocks noChangeArrowheads="1"/>
          </p:cNvSpPr>
          <p:nvPr/>
        </p:nvSpPr>
        <p:spPr bwMode="auto">
          <a:xfrm>
            <a:off x="6429388"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3" name="AutoShape 5" descr=" 68613"/>
          <p:cNvSpPr>
            <a:spLocks noChangeArrowheads="1"/>
          </p:cNvSpPr>
          <p:nvPr/>
        </p:nvSpPr>
        <p:spPr bwMode="auto">
          <a:xfrm>
            <a:off x="7366013" y="307181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68617" name="AutoShape 9" descr=" 68617"/>
          <p:cNvSpPr>
            <a:spLocks noChangeArrowheads="1"/>
          </p:cNvSpPr>
          <p:nvPr/>
        </p:nvSpPr>
        <p:spPr bwMode="auto">
          <a:xfrm>
            <a:off x="6413526"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68618" name="AutoShape 10" descr=" 68618"/>
          <p:cNvSpPr>
            <a:spLocks noChangeArrowheads="1"/>
          </p:cNvSpPr>
          <p:nvPr/>
        </p:nvSpPr>
        <p:spPr bwMode="auto">
          <a:xfrm>
            <a:off x="7350151" y="21336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1" name="正方形/長方形 10" descr=" 11"/>
          <p:cNvSpPr/>
          <p:nvPr/>
        </p:nvSpPr>
        <p:spPr>
          <a:xfrm>
            <a:off x="3267694" y="3357562"/>
            <a:ext cx="198913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2" name="正方形/長方形 11" descr=" 12"/>
          <p:cNvSpPr/>
          <p:nvPr/>
        </p:nvSpPr>
        <p:spPr>
          <a:xfrm>
            <a:off x="2756152" y="4293879"/>
            <a:ext cx="2572114" cy="492443"/>
          </a:xfrm>
          <a:prstGeom prst="rect">
            <a:avLst/>
          </a:prstGeom>
        </p:spPr>
        <p:txBody>
          <a:bodyPr wrap="none">
            <a:spAutoFit/>
          </a:bodyPr>
          <a:lstStyle/>
          <a:p>
            <a:r>
              <a:rPr kumimoji="1" lang="en-US" altLang="ja-JP" sz="2600" dirty="0">
                <a:solidFill>
                  <a:srgbClr val="FF0000"/>
                </a:solidFill>
              </a:rPr>
              <a:t>(x</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(y</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 </a:t>
            </a:r>
            <a:r>
              <a:rPr kumimoji="1" lang="en-US" altLang="ja-JP" sz="2600" dirty="0">
                <a:solidFill>
                  <a:srgbClr val="FF0000"/>
                </a:solidFill>
              </a:rPr>
              <a:t>()))</a:t>
            </a:r>
            <a:r>
              <a:rPr kumimoji="1" lang="ja-JP" altLang="en-US" sz="2600" dirty="0">
                <a:solidFill>
                  <a:srgbClr val="FF0000"/>
                </a:solidFill>
              </a:rPr>
              <a:t>の略記</a:t>
            </a:r>
            <a:endParaRPr lang="ja-JP" altLang="en-US" dirty="0"/>
          </a:p>
        </p:txBody>
      </p:sp>
      <p:sp>
        <p:nvSpPr>
          <p:cNvPr id="13" name="AutoShape 4" descr=" 13"/>
          <p:cNvSpPr>
            <a:spLocks noChangeArrowheads="1"/>
          </p:cNvSpPr>
          <p:nvPr/>
        </p:nvSpPr>
        <p:spPr bwMode="auto">
          <a:xfrm>
            <a:off x="4067175"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x</a:t>
            </a:r>
          </a:p>
        </p:txBody>
      </p:sp>
      <p:sp>
        <p:nvSpPr>
          <p:cNvPr id="14" name="AutoShape 5" descr=" 14"/>
          <p:cNvSpPr>
            <a:spLocks noChangeArrowheads="1"/>
          </p:cNvSpPr>
          <p:nvPr/>
        </p:nvSpPr>
        <p:spPr bwMode="auto">
          <a:xfrm>
            <a:off x="5003800" y="492444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5" name="AutoShape 6" descr=" 15"/>
          <p:cNvSpPr>
            <a:spLocks noChangeArrowheads="1"/>
          </p:cNvSpPr>
          <p:nvPr/>
        </p:nvSpPr>
        <p:spPr bwMode="auto">
          <a:xfrm>
            <a:off x="6443663"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y</a:t>
            </a:r>
          </a:p>
        </p:txBody>
      </p:sp>
      <p:sp>
        <p:nvSpPr>
          <p:cNvPr id="16" name="AutoShape 7" descr=" 16"/>
          <p:cNvSpPr>
            <a:spLocks noChangeArrowheads="1"/>
          </p:cNvSpPr>
          <p:nvPr/>
        </p:nvSpPr>
        <p:spPr bwMode="auto">
          <a:xfrm>
            <a:off x="7380288" y="492285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7" name="Line 8" descr=" 17"/>
          <p:cNvSpPr>
            <a:spLocks noChangeShapeType="1"/>
          </p:cNvSpPr>
          <p:nvPr/>
        </p:nvSpPr>
        <p:spPr bwMode="auto">
          <a:xfrm>
            <a:off x="5510213" y="528321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270785210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descr=" 69634"/>
          <p:cNvSpPr>
            <a:spLocks noGrp="1" noChangeArrowheads="1"/>
          </p:cNvSpPr>
          <p:nvPr>
            <p:ph type="title"/>
          </p:nvPr>
        </p:nvSpPr>
        <p:spPr/>
        <p:txBody>
          <a:bodyPr/>
          <a:lstStyle/>
          <a:p>
            <a:r>
              <a:rPr lang="en-US" altLang="ja-JP" dirty="0"/>
              <a:t>cons</a:t>
            </a:r>
            <a:r>
              <a:rPr lang="ja-JP" altLang="en-US" dirty="0"/>
              <a:t>セル（</a:t>
            </a:r>
            <a:r>
              <a:rPr lang="en-US" altLang="ja-JP" dirty="0"/>
              <a:t>6</a:t>
            </a:r>
            <a:r>
              <a:rPr lang="ja-JP" altLang="en-US" dirty="0"/>
              <a:t>）</a:t>
            </a:r>
          </a:p>
        </p:txBody>
      </p:sp>
      <p:sp>
        <p:nvSpPr>
          <p:cNvPr id="69635" name="Rectangle 3" descr=" 69635"/>
          <p:cNvSpPr>
            <a:spLocks noGrp="1" noChangeArrowheads="1"/>
          </p:cNvSpPr>
          <p:nvPr>
            <p:ph type="body" idx="1"/>
          </p:nvPr>
        </p:nvSpPr>
        <p:spPr>
          <a:xfrm>
            <a:off x="457200" y="1423978"/>
            <a:ext cx="8228013" cy="2647964"/>
          </a:xfrm>
        </p:spPr>
        <p:txBody>
          <a:bodyPr/>
          <a:lstStyle/>
          <a:p>
            <a:r>
              <a:rPr lang="ja-JP" altLang="en-US" dirty="0"/>
              <a:t>破壊的操作</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set-cdr!</a:t>
            </a:r>
            <a:r>
              <a:rPr lang="en-US" altLang="ja-JP" dirty="0">
                <a:latin typeface="Verdana" pitchFamily="34" charset="0"/>
                <a:ea typeface="Verdana" pitchFamily="34" charset="0"/>
                <a:cs typeface="Verdana" pitchFamily="34" charset="0"/>
              </a:rPr>
              <a:t> x 123)</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(we . 123)</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set-car!</a:t>
            </a:r>
            <a:r>
              <a:rPr lang="en-US" altLang="ja-JP" dirty="0">
                <a:latin typeface="Verdana" pitchFamily="34" charset="0"/>
                <a:ea typeface="Verdana" pitchFamily="34" charset="0"/>
                <a:cs typeface="Verdana" pitchFamily="34" charset="0"/>
              </a:rPr>
              <a:t> x y)</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((they eat rice) . 123)</a:t>
            </a:r>
            <a:endParaRPr lang="en-US" altLang="ja-JP" dirty="0"/>
          </a:p>
        </p:txBody>
      </p:sp>
      <p:sp>
        <p:nvSpPr>
          <p:cNvPr id="69636" name="AutoShape 4" descr=" 69636"/>
          <p:cNvSpPr>
            <a:spLocks noChangeArrowheads="1"/>
          </p:cNvSpPr>
          <p:nvPr/>
        </p:nvSpPr>
        <p:spPr bwMode="auto">
          <a:xfrm>
            <a:off x="1979613"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9637" name="AutoShape 5" descr=" 69637"/>
          <p:cNvSpPr>
            <a:spLocks noChangeArrowheads="1"/>
          </p:cNvSpPr>
          <p:nvPr/>
        </p:nvSpPr>
        <p:spPr bwMode="auto">
          <a:xfrm>
            <a:off x="2916238"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pPr marL="457200" indent="-457200">
              <a:buChar char=" "/>
            </a:pPr>
            <a:r>
              <a:rPr lang="en-US" altLang="ja-JP" sz="3200">
                <a:solidFill>
                  <a:schemeClr val="tx1"/>
                </a:solidFill>
              </a:rPr>
              <a:t>   </a:t>
            </a:r>
          </a:p>
        </p:txBody>
      </p:sp>
      <p:sp>
        <p:nvSpPr>
          <p:cNvPr id="69638" name="AutoShape 6" descr=" 69638"/>
          <p:cNvSpPr>
            <a:spLocks noChangeArrowheads="1"/>
          </p:cNvSpPr>
          <p:nvPr/>
        </p:nvSpPr>
        <p:spPr bwMode="auto">
          <a:xfrm>
            <a:off x="4354513"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9639" name="AutoShape 7" descr=" 69639"/>
          <p:cNvSpPr>
            <a:spLocks noChangeArrowheads="1"/>
          </p:cNvSpPr>
          <p:nvPr/>
        </p:nvSpPr>
        <p:spPr bwMode="auto">
          <a:xfrm>
            <a:off x="5291138"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0" name="AutoShape 8" descr=" 69640"/>
          <p:cNvSpPr>
            <a:spLocks noChangeArrowheads="1"/>
          </p:cNvSpPr>
          <p:nvPr/>
        </p:nvSpPr>
        <p:spPr bwMode="auto">
          <a:xfrm>
            <a:off x="6731000"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9641" name="AutoShape 9" descr=" 69641"/>
          <p:cNvSpPr>
            <a:spLocks noChangeArrowheads="1"/>
          </p:cNvSpPr>
          <p:nvPr/>
        </p:nvSpPr>
        <p:spPr bwMode="auto">
          <a:xfrm>
            <a:off x="7667625"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9642" name="Line 10" descr=" 69642"/>
          <p:cNvSpPr>
            <a:spLocks noChangeShapeType="1"/>
          </p:cNvSpPr>
          <p:nvPr/>
        </p:nvSpPr>
        <p:spPr bwMode="auto">
          <a:xfrm>
            <a:off x="3421063" y="436562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3" name="AutoShape 11" descr=" 69643"/>
          <p:cNvSpPr>
            <a:spLocks noChangeArrowheads="1"/>
          </p:cNvSpPr>
          <p:nvPr/>
        </p:nvSpPr>
        <p:spPr bwMode="auto">
          <a:xfrm>
            <a:off x="611188" y="4148138"/>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4" name="Line 12" descr=" 69644"/>
          <p:cNvSpPr>
            <a:spLocks noChangeShapeType="1"/>
          </p:cNvSpPr>
          <p:nvPr/>
        </p:nvSpPr>
        <p:spPr bwMode="auto">
          <a:xfrm>
            <a:off x="5797550" y="4365625"/>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5" name="Text Box 13" descr=" 69645"/>
          <p:cNvSpPr txBox="1">
            <a:spLocks noChangeArrowheads="1"/>
          </p:cNvSpPr>
          <p:nvPr/>
        </p:nvSpPr>
        <p:spPr bwMode="auto">
          <a:xfrm>
            <a:off x="323850" y="3716338"/>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9646" name="AutoShape 14" descr=" 69646"/>
          <p:cNvSpPr>
            <a:spLocks noChangeArrowheads="1"/>
          </p:cNvSpPr>
          <p:nvPr/>
        </p:nvSpPr>
        <p:spPr bwMode="auto">
          <a:xfrm>
            <a:off x="611188" y="5516563"/>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7" name="Text Box 15" descr=" 69647"/>
          <p:cNvSpPr txBox="1">
            <a:spLocks noChangeArrowheads="1"/>
          </p:cNvSpPr>
          <p:nvPr/>
        </p:nvSpPr>
        <p:spPr bwMode="auto">
          <a:xfrm>
            <a:off x="323850" y="501332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69648" name="AutoShape 16" descr=" 69648"/>
          <p:cNvSpPr>
            <a:spLocks noChangeArrowheads="1"/>
          </p:cNvSpPr>
          <p:nvPr/>
        </p:nvSpPr>
        <p:spPr bwMode="auto">
          <a:xfrm>
            <a:off x="1979613"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69649" name="AutoShape 17" descr=" 69649"/>
          <p:cNvSpPr>
            <a:spLocks noChangeArrowheads="1"/>
          </p:cNvSpPr>
          <p:nvPr/>
        </p:nvSpPr>
        <p:spPr bwMode="auto">
          <a:xfrm>
            <a:off x="2916238"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50" name="Line 18" descr=" 69650"/>
          <p:cNvSpPr>
            <a:spLocks noChangeShapeType="1"/>
          </p:cNvSpPr>
          <p:nvPr/>
        </p:nvSpPr>
        <p:spPr bwMode="auto">
          <a:xfrm>
            <a:off x="1403350" y="4437063"/>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1" name="Line 19" descr=" 69651"/>
          <p:cNvSpPr>
            <a:spLocks noChangeShapeType="1"/>
          </p:cNvSpPr>
          <p:nvPr/>
        </p:nvSpPr>
        <p:spPr bwMode="auto">
          <a:xfrm>
            <a:off x="1403350" y="573405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2" name="Line 20" descr=" 69652"/>
          <p:cNvSpPr>
            <a:spLocks noChangeShapeType="1"/>
          </p:cNvSpPr>
          <p:nvPr/>
        </p:nvSpPr>
        <p:spPr bwMode="auto">
          <a:xfrm flipV="1">
            <a:off x="3348038" y="4652963"/>
            <a:ext cx="1008062" cy="1081087"/>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2" name="正方形/長方形 21" descr=" 22"/>
          <p:cNvSpPr/>
          <p:nvPr/>
        </p:nvSpPr>
        <p:spPr bwMode="auto">
          <a:xfrm>
            <a:off x="1285852" y="2357430"/>
            <a:ext cx="135732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23" name="正方形/長方形 22" descr=" 23"/>
          <p:cNvSpPr/>
          <p:nvPr/>
        </p:nvSpPr>
        <p:spPr bwMode="auto">
          <a:xfrm>
            <a:off x="1285852" y="3357562"/>
            <a:ext cx="300039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descr=" 69634"/>
          <p:cNvSpPr>
            <a:spLocks noGrp="1" noChangeArrowheads="1"/>
          </p:cNvSpPr>
          <p:nvPr>
            <p:ph type="title"/>
          </p:nvPr>
        </p:nvSpPr>
        <p:spPr/>
        <p:txBody>
          <a:bodyPr/>
          <a:lstStyle/>
          <a:p>
            <a:r>
              <a:rPr lang="en-US" altLang="ja-JP" dirty="0"/>
              <a:t>cons</a:t>
            </a:r>
            <a:r>
              <a:rPr lang="ja-JP" altLang="en-US" dirty="0"/>
              <a:t>セル（</a:t>
            </a:r>
            <a:r>
              <a:rPr lang="en-US" altLang="ja-JP" dirty="0"/>
              <a:t>6</a:t>
            </a:r>
            <a:r>
              <a:rPr lang="ja-JP" altLang="en-US" dirty="0"/>
              <a:t>）</a:t>
            </a:r>
          </a:p>
        </p:txBody>
      </p:sp>
      <p:sp>
        <p:nvSpPr>
          <p:cNvPr id="69635" name="Rectangle 3" descr=" 69635"/>
          <p:cNvSpPr>
            <a:spLocks noGrp="1" noChangeArrowheads="1"/>
          </p:cNvSpPr>
          <p:nvPr>
            <p:ph type="body" idx="1"/>
          </p:nvPr>
        </p:nvSpPr>
        <p:spPr>
          <a:xfrm>
            <a:off x="457200" y="1423978"/>
            <a:ext cx="8228013" cy="2647964"/>
          </a:xfrm>
        </p:spPr>
        <p:txBody>
          <a:bodyPr/>
          <a:lstStyle/>
          <a:p>
            <a:r>
              <a:rPr lang="ja-JP" altLang="en-US" dirty="0"/>
              <a:t>破壊的操作</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set-cdr!</a:t>
            </a:r>
            <a:r>
              <a:rPr lang="en-US" altLang="ja-JP" dirty="0">
                <a:latin typeface="Verdana" pitchFamily="34" charset="0"/>
                <a:ea typeface="Verdana" pitchFamily="34" charset="0"/>
                <a:cs typeface="Verdana" pitchFamily="34" charset="0"/>
              </a:rPr>
              <a:t> x 123)</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(we . 123)</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set-car!</a:t>
            </a:r>
            <a:r>
              <a:rPr lang="en-US" altLang="ja-JP" dirty="0">
                <a:latin typeface="Verdana" pitchFamily="34" charset="0"/>
                <a:ea typeface="Verdana" pitchFamily="34" charset="0"/>
                <a:cs typeface="Verdana" pitchFamily="34" charset="0"/>
              </a:rPr>
              <a:t> x y)</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((they eat rice) . 123)</a:t>
            </a:r>
            <a:endParaRPr lang="en-US" altLang="ja-JP" dirty="0"/>
          </a:p>
        </p:txBody>
      </p:sp>
      <p:sp>
        <p:nvSpPr>
          <p:cNvPr id="69636" name="AutoShape 4" descr=" 69636"/>
          <p:cNvSpPr>
            <a:spLocks noChangeArrowheads="1"/>
          </p:cNvSpPr>
          <p:nvPr/>
        </p:nvSpPr>
        <p:spPr bwMode="auto">
          <a:xfrm>
            <a:off x="1979613"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9637" name="AutoShape 5" descr=" 69637"/>
          <p:cNvSpPr>
            <a:spLocks noChangeArrowheads="1"/>
          </p:cNvSpPr>
          <p:nvPr/>
        </p:nvSpPr>
        <p:spPr bwMode="auto">
          <a:xfrm>
            <a:off x="2916238"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lumMod val="100000"/>
                  </a:schemeClr>
                </a:solidFill>
                <a:latin typeface="Perpetua" panose="02020502060401020303" pitchFamily="18" charset="0"/>
              </a:rPr>
              <a:t>123</a:t>
            </a:r>
          </a:p>
        </p:txBody>
      </p:sp>
      <p:sp>
        <p:nvSpPr>
          <p:cNvPr id="69638" name="AutoShape 6" descr=" 69638"/>
          <p:cNvSpPr>
            <a:spLocks noChangeArrowheads="1"/>
          </p:cNvSpPr>
          <p:nvPr/>
        </p:nvSpPr>
        <p:spPr bwMode="auto">
          <a:xfrm>
            <a:off x="4354513"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9639" name="AutoShape 7" descr=" 69639"/>
          <p:cNvSpPr>
            <a:spLocks noChangeArrowheads="1"/>
          </p:cNvSpPr>
          <p:nvPr/>
        </p:nvSpPr>
        <p:spPr bwMode="auto">
          <a:xfrm>
            <a:off x="5291138"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0" name="AutoShape 8" descr=" 69640"/>
          <p:cNvSpPr>
            <a:spLocks noChangeArrowheads="1"/>
          </p:cNvSpPr>
          <p:nvPr/>
        </p:nvSpPr>
        <p:spPr bwMode="auto">
          <a:xfrm>
            <a:off x="6731000"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9641" name="AutoShape 9" descr=" 69641"/>
          <p:cNvSpPr>
            <a:spLocks noChangeArrowheads="1"/>
          </p:cNvSpPr>
          <p:nvPr/>
        </p:nvSpPr>
        <p:spPr bwMode="auto">
          <a:xfrm>
            <a:off x="7667625"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9643" name="AutoShape 11" descr=" 69643"/>
          <p:cNvSpPr>
            <a:spLocks noChangeArrowheads="1"/>
          </p:cNvSpPr>
          <p:nvPr/>
        </p:nvSpPr>
        <p:spPr bwMode="auto">
          <a:xfrm>
            <a:off x="611188" y="4148138"/>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4" name="Line 12" descr=" 69644"/>
          <p:cNvSpPr>
            <a:spLocks noChangeShapeType="1"/>
          </p:cNvSpPr>
          <p:nvPr/>
        </p:nvSpPr>
        <p:spPr bwMode="auto">
          <a:xfrm>
            <a:off x="5797550" y="4365625"/>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5" name="Text Box 13" descr=" 69645"/>
          <p:cNvSpPr txBox="1">
            <a:spLocks noChangeArrowheads="1"/>
          </p:cNvSpPr>
          <p:nvPr/>
        </p:nvSpPr>
        <p:spPr bwMode="auto">
          <a:xfrm>
            <a:off x="323850" y="3716338"/>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9646" name="AutoShape 14" descr=" 69646"/>
          <p:cNvSpPr>
            <a:spLocks noChangeArrowheads="1"/>
          </p:cNvSpPr>
          <p:nvPr/>
        </p:nvSpPr>
        <p:spPr bwMode="auto">
          <a:xfrm>
            <a:off x="611188" y="5516563"/>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7" name="Text Box 15" descr=" 69647"/>
          <p:cNvSpPr txBox="1">
            <a:spLocks noChangeArrowheads="1"/>
          </p:cNvSpPr>
          <p:nvPr/>
        </p:nvSpPr>
        <p:spPr bwMode="auto">
          <a:xfrm>
            <a:off x="323850" y="501332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69648" name="AutoShape 16" descr=" 69648"/>
          <p:cNvSpPr>
            <a:spLocks noChangeArrowheads="1"/>
          </p:cNvSpPr>
          <p:nvPr/>
        </p:nvSpPr>
        <p:spPr bwMode="auto">
          <a:xfrm>
            <a:off x="1979613"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69649" name="AutoShape 17" descr=" 69649"/>
          <p:cNvSpPr>
            <a:spLocks noChangeArrowheads="1"/>
          </p:cNvSpPr>
          <p:nvPr/>
        </p:nvSpPr>
        <p:spPr bwMode="auto">
          <a:xfrm>
            <a:off x="2916238"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50" name="Line 18" descr=" 69650"/>
          <p:cNvSpPr>
            <a:spLocks noChangeShapeType="1"/>
          </p:cNvSpPr>
          <p:nvPr/>
        </p:nvSpPr>
        <p:spPr bwMode="auto">
          <a:xfrm>
            <a:off x="1403350" y="4437063"/>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1" name="Line 19" descr=" 69651"/>
          <p:cNvSpPr>
            <a:spLocks noChangeShapeType="1"/>
          </p:cNvSpPr>
          <p:nvPr/>
        </p:nvSpPr>
        <p:spPr bwMode="auto">
          <a:xfrm>
            <a:off x="1403350" y="573405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2" name="Line 20" descr=" 69652"/>
          <p:cNvSpPr>
            <a:spLocks noChangeShapeType="1"/>
          </p:cNvSpPr>
          <p:nvPr/>
        </p:nvSpPr>
        <p:spPr bwMode="auto">
          <a:xfrm flipV="1">
            <a:off x="3348038" y="4652963"/>
            <a:ext cx="1008062" cy="1081087"/>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2" name="正方形/長方形 21" descr=" 22"/>
          <p:cNvSpPr/>
          <p:nvPr/>
        </p:nvSpPr>
        <p:spPr bwMode="auto">
          <a:xfrm>
            <a:off x="1285852" y="2357430"/>
            <a:ext cx="135732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23" name="正方形/長方形 22" descr=" 23"/>
          <p:cNvSpPr/>
          <p:nvPr/>
        </p:nvSpPr>
        <p:spPr bwMode="auto">
          <a:xfrm>
            <a:off x="1285852" y="3357562"/>
            <a:ext cx="300039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31629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descr=" 7169"/>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対話環境</a:t>
            </a:r>
            <a:r>
              <a:rPr lang="ja-JP" altLang="en-US" dirty="0"/>
              <a:t> </a:t>
            </a:r>
            <a:r>
              <a:rPr lang="en-US" altLang="ja-JP" dirty="0"/>
              <a:t>(REPL:</a:t>
            </a:r>
            <a:r>
              <a:rPr lang="ja-JP" altLang="en-US" dirty="0"/>
              <a:t> </a:t>
            </a:r>
            <a:r>
              <a:rPr lang="en-US" altLang="ja-JP" dirty="0"/>
              <a:t>Read</a:t>
            </a:r>
            <a:r>
              <a:rPr lang="ja-JP" altLang="en-US" dirty="0"/>
              <a:t> </a:t>
            </a:r>
            <a:r>
              <a:rPr lang="en-US" altLang="ja-JP" dirty="0" err="1"/>
              <a:t>Eval</a:t>
            </a:r>
            <a:r>
              <a:rPr lang="ja-JP" altLang="en-US" dirty="0"/>
              <a:t> </a:t>
            </a:r>
            <a:r>
              <a:rPr lang="en-US" altLang="ja-JP" dirty="0"/>
              <a:t>Print</a:t>
            </a:r>
            <a:r>
              <a:rPr lang="ja-JP" altLang="en-US" dirty="0"/>
              <a:t> </a:t>
            </a:r>
            <a:r>
              <a:rPr lang="en-US" altLang="ja-JP" dirty="0"/>
              <a:t>Loop)</a:t>
            </a:r>
            <a:endParaRPr lang="ja-JP" altLang="en-GB" dirty="0"/>
          </a:p>
        </p:txBody>
      </p:sp>
      <p:sp>
        <p:nvSpPr>
          <p:cNvPr id="7170" name="Rectangle 2" descr=" 7170"/>
          <p:cNvSpPr>
            <a:spLocks noGrp="1" noChangeArrowheads="1"/>
          </p:cNvSpPr>
          <p:nvPr>
            <p:ph type="body" idx="4294967295"/>
          </p:nvPr>
        </p:nvSpPr>
        <p:spPr>
          <a:xfrm>
            <a:off x="457200" y="1600200"/>
            <a:ext cx="4829180" cy="4530725"/>
          </a:xfrm>
          <a:ln/>
        </p:spPr>
        <p:txBody>
          <a:bodyPr>
            <a:normAutofit lnSpcReduction="10000"/>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(+ 1 2) (- 10 7))</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9</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500" dirty="0">
                <a:latin typeface="Verdana" pitchFamily="34" charset="0"/>
                <a:ea typeface="Verdana" pitchFamily="34" charset="0"/>
                <a:cs typeface="Verdana" pitchFamily="34" charset="0"/>
              </a:rPr>
              <a:t>1234</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1234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US" altLang="ja-JP" sz="3500" dirty="0">
                <a:latin typeface="Verdana" pitchFamily="34" charset="0"/>
                <a:cs typeface="Verdana" pitchFamily="34" charset="0"/>
              </a:rPr>
              <a:t>(&lt;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10)</a:t>
            </a:r>
            <a:endParaRPr lang="en-GB" altLang="ja-JP" sz="3500" dirty="0">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3200" i="1" dirty="0">
                <a:latin typeface="Times New Roman" pitchFamily="18" charset="0"/>
              </a:rPr>
              <a:t>#t</a:t>
            </a:r>
            <a:endParaRPr lang="en-GB" altLang="ja-JP" sz="3200" i="1" dirty="0">
              <a:latin typeface="Times New Roman" pitchFamily="18" charset="0"/>
            </a:endParaRPr>
          </a:p>
        </p:txBody>
      </p:sp>
      <p:grpSp>
        <p:nvGrpSpPr>
          <p:cNvPr id="2" name="Group 3" descr=" 2"/>
          <p:cNvGrpSpPr>
            <a:grpSpLocks/>
          </p:cNvGrpSpPr>
          <p:nvPr/>
        </p:nvGrpSpPr>
        <p:grpSpPr bwMode="auto">
          <a:xfrm>
            <a:off x="3851275" y="1428752"/>
            <a:ext cx="5041900" cy="4773614"/>
            <a:chOff x="2426" y="900"/>
            <a:chExt cx="3176" cy="3007"/>
          </a:xfrm>
        </p:grpSpPr>
        <p:sp>
          <p:nvSpPr>
            <p:cNvPr id="7172" name="AutoShape 4"/>
            <p:cNvSpPr>
              <a:spLocks noChangeArrowheads="1"/>
            </p:cNvSpPr>
            <p:nvPr/>
          </p:nvSpPr>
          <p:spPr bwMode="auto">
            <a:xfrm>
              <a:off x="2426" y="1053"/>
              <a:ext cx="3176" cy="2854"/>
            </a:xfrm>
            <a:prstGeom prst="roundRect">
              <a:avLst>
                <a:gd name="adj" fmla="val 32"/>
              </a:avLst>
            </a:prstGeom>
            <a:noFill/>
            <a:ln w="9525">
              <a:noFill/>
              <a:round/>
              <a:headEnd/>
              <a:tailEnd/>
            </a:ln>
          </p:spPr>
          <p:txBody>
            <a:bodyPr wrap="none" anchor="ctr"/>
            <a:lstStyle/>
            <a:p>
              <a:endParaRPr lang="ja-JP" altLang="en-US"/>
            </a:p>
          </p:txBody>
        </p:sp>
        <p:sp>
          <p:nvSpPr>
            <p:cNvPr id="7173" name="Text Box 5"/>
            <p:cNvSpPr txBox="1">
              <a:spLocks noChangeArrowheads="1"/>
            </p:cNvSpPr>
            <p:nvPr/>
          </p:nvSpPr>
          <p:spPr bwMode="auto">
            <a:xfrm>
              <a:off x="2426" y="900"/>
              <a:ext cx="3176" cy="175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p:txBody>
        </p:sp>
      </p:grpSp>
      <p:sp>
        <p:nvSpPr>
          <p:cNvPr id="7174" name="Line 6" descr=" 7174"/>
          <p:cNvSpPr>
            <a:spLocks noChangeShapeType="1"/>
          </p:cNvSpPr>
          <p:nvPr/>
        </p:nvSpPr>
        <p:spPr bwMode="auto">
          <a:xfrm>
            <a:off x="900113" y="2420938"/>
            <a:ext cx="5040312" cy="1587"/>
          </a:xfrm>
          <a:prstGeom prst="line">
            <a:avLst/>
          </a:prstGeom>
          <a:noFill/>
          <a:ln w="15120">
            <a:solidFill>
              <a:srgbClr val="0000FF"/>
            </a:solidFill>
            <a:prstDash val="dash"/>
            <a:round/>
            <a:headEnd/>
            <a:tailEnd/>
          </a:ln>
        </p:spPr>
        <p:txBody>
          <a:bodyPr/>
          <a:lstStyle/>
          <a:p>
            <a:endParaRPr lang="ja-JP" altLang="en-US"/>
          </a:p>
        </p:txBody>
      </p:sp>
      <p:sp>
        <p:nvSpPr>
          <p:cNvPr id="7175" name="Line 7" descr=" 7175"/>
          <p:cNvSpPr>
            <a:spLocks noChangeShapeType="1"/>
          </p:cNvSpPr>
          <p:nvPr/>
        </p:nvSpPr>
        <p:spPr bwMode="auto">
          <a:xfrm>
            <a:off x="857224" y="3357562"/>
            <a:ext cx="3095625" cy="1588"/>
          </a:xfrm>
          <a:prstGeom prst="line">
            <a:avLst/>
          </a:prstGeom>
          <a:noFill/>
          <a:ln w="15120">
            <a:solidFill>
              <a:srgbClr val="0000FF"/>
            </a:solidFill>
            <a:prstDash val="dash"/>
            <a:round/>
            <a:headEnd/>
            <a:tailEnd/>
          </a:ln>
        </p:spPr>
        <p:txBody>
          <a:bodyPr/>
          <a:lstStyle/>
          <a:p>
            <a:endParaRPr lang="ja-JP" altLang="en-US"/>
          </a:p>
        </p:txBody>
      </p:sp>
      <p:sp>
        <p:nvSpPr>
          <p:cNvPr id="7176" name="Line 8" descr=" 7176"/>
          <p:cNvSpPr>
            <a:spLocks noChangeShapeType="1"/>
          </p:cNvSpPr>
          <p:nvPr/>
        </p:nvSpPr>
        <p:spPr bwMode="auto">
          <a:xfrm flipV="1">
            <a:off x="1500167" y="4435751"/>
            <a:ext cx="4500594" cy="0"/>
          </a:xfrm>
          <a:prstGeom prst="line">
            <a:avLst/>
          </a:prstGeom>
          <a:noFill/>
          <a:ln w="15120">
            <a:solidFill>
              <a:srgbClr val="0000FF"/>
            </a:solidFill>
            <a:prstDash val="dash"/>
            <a:round/>
            <a:headEnd/>
            <a:tailEnd/>
          </a:ln>
        </p:spPr>
        <p:txBody>
          <a:bodyPr/>
          <a:lstStyle/>
          <a:p>
            <a:endParaRPr lang="ja-JP" altLang="en-US"/>
          </a:p>
        </p:txBody>
      </p:sp>
      <p:sp>
        <p:nvSpPr>
          <p:cNvPr id="7177" name="Line 9" descr=" 7177"/>
          <p:cNvSpPr>
            <a:spLocks noChangeShapeType="1"/>
          </p:cNvSpPr>
          <p:nvPr/>
        </p:nvSpPr>
        <p:spPr bwMode="auto">
          <a:xfrm>
            <a:off x="1347762" y="5500702"/>
            <a:ext cx="3500462" cy="0"/>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a:xfrm>
            <a:off x="5901604" y="2143116"/>
            <a:ext cx="2670924"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(+ 3 4)の評価値</a:t>
            </a:r>
          </a:p>
        </p:txBody>
      </p:sp>
      <p:sp>
        <p:nvSpPr>
          <p:cNvPr id="12" name="正方形/長方形 11" descr=" 12"/>
          <p:cNvSpPr/>
          <p:nvPr/>
        </p:nvSpPr>
        <p:spPr>
          <a:xfrm>
            <a:off x="4187976" y="3071810"/>
            <a:ext cx="4410182" cy="523220"/>
          </a:xfrm>
          <a:prstGeom prst="rect">
            <a:avLst/>
          </a:prstGeom>
        </p:spPr>
        <p:txBody>
          <a:bodyPr wrap="none">
            <a:spAutoFit/>
          </a:bodyPr>
          <a:lstStyle/>
          <a:p>
            <a:r>
              <a:rPr lang="en-US" altLang="ja-JP" sz="2800" dirty="0">
                <a:solidFill>
                  <a:srgbClr val="0033CC"/>
                </a:solidFill>
                <a:latin typeface="Arial" charset="0"/>
              </a:rPr>
              <a:t>(* (+ 1 2) (- 10 7))</a:t>
            </a:r>
            <a:r>
              <a:rPr lang="ja-JP" altLang="en-US" sz="2800" dirty="0" err="1">
                <a:solidFill>
                  <a:srgbClr val="0033CC"/>
                </a:solidFill>
                <a:latin typeface="Arial" charset="0"/>
              </a:rPr>
              <a:t>の評</a:t>
            </a:r>
            <a:r>
              <a:rPr lang="ja-JP" altLang="en-US" sz="2800" dirty="0">
                <a:solidFill>
                  <a:srgbClr val="0033CC"/>
                </a:solidFill>
                <a:latin typeface="Arial" charset="0"/>
              </a:rPr>
              <a:t>価値</a:t>
            </a:r>
          </a:p>
        </p:txBody>
      </p:sp>
      <p:sp>
        <p:nvSpPr>
          <p:cNvPr id="13" name="正方形/長方形 12" descr=" 13"/>
          <p:cNvSpPr/>
          <p:nvPr/>
        </p:nvSpPr>
        <p:spPr>
          <a:xfrm>
            <a:off x="6138620" y="4191664"/>
            <a:ext cx="24224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1234の評価値</a:t>
            </a:r>
          </a:p>
        </p:txBody>
      </p:sp>
      <p:sp>
        <p:nvSpPr>
          <p:cNvPr id="14" name="正方形/長方形 13" descr=" 14"/>
          <p:cNvSpPr/>
          <p:nvPr/>
        </p:nvSpPr>
        <p:spPr>
          <a:xfrm>
            <a:off x="4913039" y="5214950"/>
            <a:ext cx="36503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a:solidFill>
                  <a:srgbClr val="0033CC"/>
                </a:solidFill>
                <a:latin typeface="Arial" charset="0"/>
              </a:rPr>
              <a:t>(&lt;</a:t>
            </a:r>
            <a:r>
              <a:rPr lang="ja-JP" altLang="en-US" sz="2800" dirty="0">
                <a:solidFill>
                  <a:srgbClr val="0033CC"/>
                </a:solidFill>
                <a:latin typeface="Arial" charset="0"/>
              </a:rPr>
              <a:t> </a:t>
            </a:r>
            <a:r>
              <a:rPr lang="en-US" altLang="ja-JP" sz="2800" dirty="0">
                <a:solidFill>
                  <a:srgbClr val="0033CC"/>
                </a:solidFill>
                <a:latin typeface="Arial" charset="0"/>
              </a:rPr>
              <a:t>(</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10)</a:t>
            </a:r>
            <a:r>
              <a:rPr lang="ja-JP" altLang="en-US" sz="2800" dirty="0" err="1">
                <a:solidFill>
                  <a:srgbClr val="0033CC"/>
                </a:solidFill>
                <a:latin typeface="Arial" charset="0"/>
              </a:rPr>
              <a:t>の評</a:t>
            </a:r>
            <a:r>
              <a:rPr lang="ja-JP" altLang="en-US" sz="2800" dirty="0">
                <a:solidFill>
                  <a:srgbClr val="0033CC"/>
                </a:solidFill>
                <a:latin typeface="Arial" charset="0"/>
              </a:rPr>
              <a:t>価値</a:t>
            </a:r>
            <a:endParaRPr lang="ja-JP" altLang="en-GB" sz="2800" dirty="0">
              <a:solidFill>
                <a:srgbClr val="0033CC"/>
              </a:solidFill>
              <a:latin typeface="Arial" charset="0"/>
            </a:endParaRPr>
          </a:p>
        </p:txBody>
      </p:sp>
      <p:sp>
        <p:nvSpPr>
          <p:cNvPr id="15" name="正方形/長方形 14" descr=" 15"/>
          <p:cNvSpPr/>
          <p:nvPr/>
        </p:nvSpPr>
        <p:spPr bwMode="auto">
          <a:xfrm>
            <a:off x="500034" y="3071810"/>
            <a:ext cx="35719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6" name="正方形/長方形 15" descr=" 16"/>
          <p:cNvSpPr/>
          <p:nvPr/>
        </p:nvSpPr>
        <p:spPr bwMode="auto">
          <a:xfrm>
            <a:off x="500034" y="421481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7" name="正方形/長方形 16" descr=" 17"/>
          <p:cNvSpPr/>
          <p:nvPr/>
        </p:nvSpPr>
        <p:spPr bwMode="auto">
          <a:xfrm>
            <a:off x="500034" y="5286388"/>
            <a:ext cx="92869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986095442"/>
      </p:ext>
    </p:extLst>
  </p:cSld>
  <p:clrMapOvr>
    <a:masterClrMapping/>
  </p:clrMapOvr>
  <p:transition spd="med"/>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descr=" 69634"/>
          <p:cNvSpPr>
            <a:spLocks noGrp="1" noChangeArrowheads="1"/>
          </p:cNvSpPr>
          <p:nvPr>
            <p:ph type="title"/>
          </p:nvPr>
        </p:nvSpPr>
        <p:spPr/>
        <p:txBody>
          <a:bodyPr/>
          <a:lstStyle/>
          <a:p>
            <a:r>
              <a:rPr lang="en-US" altLang="ja-JP" dirty="0"/>
              <a:t>cons</a:t>
            </a:r>
            <a:r>
              <a:rPr lang="ja-JP" altLang="en-US" dirty="0"/>
              <a:t>セル（</a:t>
            </a:r>
            <a:r>
              <a:rPr lang="en-US" altLang="ja-JP" dirty="0"/>
              <a:t>6</a:t>
            </a:r>
            <a:r>
              <a:rPr lang="ja-JP" altLang="en-US" dirty="0"/>
              <a:t>）</a:t>
            </a:r>
          </a:p>
        </p:txBody>
      </p:sp>
      <p:sp>
        <p:nvSpPr>
          <p:cNvPr id="69635" name="Rectangle 3" descr=" 69635"/>
          <p:cNvSpPr>
            <a:spLocks noGrp="1" noChangeArrowheads="1"/>
          </p:cNvSpPr>
          <p:nvPr>
            <p:ph type="body" idx="1"/>
          </p:nvPr>
        </p:nvSpPr>
        <p:spPr>
          <a:xfrm>
            <a:off x="457200" y="1423978"/>
            <a:ext cx="8228013" cy="2647964"/>
          </a:xfrm>
        </p:spPr>
        <p:txBody>
          <a:bodyPr/>
          <a:lstStyle/>
          <a:p>
            <a:r>
              <a:rPr lang="ja-JP" altLang="en-US" dirty="0"/>
              <a:t>破壊的操作</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set-cdr!</a:t>
            </a:r>
            <a:r>
              <a:rPr lang="en-US" altLang="ja-JP" dirty="0">
                <a:latin typeface="Verdana" pitchFamily="34" charset="0"/>
                <a:ea typeface="Verdana" pitchFamily="34" charset="0"/>
                <a:cs typeface="Verdana" pitchFamily="34" charset="0"/>
              </a:rPr>
              <a:t> x 123)</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(we . 123)</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set-car!</a:t>
            </a:r>
            <a:r>
              <a:rPr lang="en-US" altLang="ja-JP" dirty="0">
                <a:latin typeface="Verdana" pitchFamily="34" charset="0"/>
                <a:ea typeface="Verdana" pitchFamily="34" charset="0"/>
                <a:cs typeface="Verdana" pitchFamily="34" charset="0"/>
              </a:rPr>
              <a:t> x y)</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((they eat rice) . 123)</a:t>
            </a:r>
            <a:endParaRPr lang="en-US" altLang="ja-JP" dirty="0"/>
          </a:p>
        </p:txBody>
      </p:sp>
      <p:sp>
        <p:nvSpPr>
          <p:cNvPr id="69636" name="AutoShape 4" descr=" 69636"/>
          <p:cNvSpPr>
            <a:spLocks noChangeArrowheads="1"/>
          </p:cNvSpPr>
          <p:nvPr/>
        </p:nvSpPr>
        <p:spPr bwMode="auto">
          <a:xfrm>
            <a:off x="1979613"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we</a:t>
            </a:r>
          </a:p>
        </p:txBody>
      </p:sp>
      <p:sp>
        <p:nvSpPr>
          <p:cNvPr id="69637" name="AutoShape 5" descr=" 69637"/>
          <p:cNvSpPr>
            <a:spLocks noChangeArrowheads="1"/>
          </p:cNvSpPr>
          <p:nvPr/>
        </p:nvSpPr>
        <p:spPr bwMode="auto">
          <a:xfrm>
            <a:off x="2916238"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lumMod val="100000"/>
                  </a:schemeClr>
                </a:solidFill>
                <a:latin typeface="Perpetua" panose="02020502060401020303" pitchFamily="18" charset="0"/>
              </a:rPr>
              <a:t>123</a:t>
            </a:r>
          </a:p>
        </p:txBody>
      </p:sp>
      <p:sp>
        <p:nvSpPr>
          <p:cNvPr id="69638" name="AutoShape 6" descr=" 69638"/>
          <p:cNvSpPr>
            <a:spLocks noChangeArrowheads="1"/>
          </p:cNvSpPr>
          <p:nvPr/>
        </p:nvSpPr>
        <p:spPr bwMode="auto">
          <a:xfrm>
            <a:off x="4354513"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9639" name="AutoShape 7" descr=" 69639"/>
          <p:cNvSpPr>
            <a:spLocks noChangeArrowheads="1"/>
          </p:cNvSpPr>
          <p:nvPr/>
        </p:nvSpPr>
        <p:spPr bwMode="auto">
          <a:xfrm>
            <a:off x="5291138"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0" name="AutoShape 8" descr=" 69640"/>
          <p:cNvSpPr>
            <a:spLocks noChangeArrowheads="1"/>
          </p:cNvSpPr>
          <p:nvPr/>
        </p:nvSpPr>
        <p:spPr bwMode="auto">
          <a:xfrm>
            <a:off x="6731000"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9641" name="AutoShape 9" descr=" 69641"/>
          <p:cNvSpPr>
            <a:spLocks noChangeArrowheads="1"/>
          </p:cNvSpPr>
          <p:nvPr/>
        </p:nvSpPr>
        <p:spPr bwMode="auto">
          <a:xfrm>
            <a:off x="7667625"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9643" name="AutoShape 11" descr=" 69643"/>
          <p:cNvSpPr>
            <a:spLocks noChangeArrowheads="1"/>
          </p:cNvSpPr>
          <p:nvPr/>
        </p:nvSpPr>
        <p:spPr bwMode="auto">
          <a:xfrm>
            <a:off x="611188" y="4148138"/>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4" name="Line 12" descr=" 69644"/>
          <p:cNvSpPr>
            <a:spLocks noChangeShapeType="1"/>
          </p:cNvSpPr>
          <p:nvPr/>
        </p:nvSpPr>
        <p:spPr bwMode="auto">
          <a:xfrm>
            <a:off x="5797550" y="4365625"/>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5" name="Text Box 13" descr=" 69645"/>
          <p:cNvSpPr txBox="1">
            <a:spLocks noChangeArrowheads="1"/>
          </p:cNvSpPr>
          <p:nvPr/>
        </p:nvSpPr>
        <p:spPr bwMode="auto">
          <a:xfrm>
            <a:off x="323850" y="3716338"/>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9646" name="AutoShape 14" descr=" 69646"/>
          <p:cNvSpPr>
            <a:spLocks noChangeArrowheads="1"/>
          </p:cNvSpPr>
          <p:nvPr/>
        </p:nvSpPr>
        <p:spPr bwMode="auto">
          <a:xfrm>
            <a:off x="611188" y="5516563"/>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7" name="Text Box 15" descr=" 69647"/>
          <p:cNvSpPr txBox="1">
            <a:spLocks noChangeArrowheads="1"/>
          </p:cNvSpPr>
          <p:nvPr/>
        </p:nvSpPr>
        <p:spPr bwMode="auto">
          <a:xfrm>
            <a:off x="323850" y="501332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69648" name="AutoShape 16" descr=" 69648"/>
          <p:cNvSpPr>
            <a:spLocks noChangeArrowheads="1"/>
          </p:cNvSpPr>
          <p:nvPr/>
        </p:nvSpPr>
        <p:spPr bwMode="auto">
          <a:xfrm>
            <a:off x="1979613"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69649" name="AutoShape 17" descr=" 69649"/>
          <p:cNvSpPr>
            <a:spLocks noChangeArrowheads="1"/>
          </p:cNvSpPr>
          <p:nvPr/>
        </p:nvSpPr>
        <p:spPr bwMode="auto">
          <a:xfrm>
            <a:off x="2916238"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50" name="Line 18" descr=" 69650"/>
          <p:cNvSpPr>
            <a:spLocks noChangeShapeType="1"/>
          </p:cNvSpPr>
          <p:nvPr/>
        </p:nvSpPr>
        <p:spPr bwMode="auto">
          <a:xfrm>
            <a:off x="1403350" y="4437063"/>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1" name="Line 19" descr=" 69651"/>
          <p:cNvSpPr>
            <a:spLocks noChangeShapeType="1"/>
          </p:cNvSpPr>
          <p:nvPr/>
        </p:nvSpPr>
        <p:spPr bwMode="auto">
          <a:xfrm>
            <a:off x="1403350" y="573405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2" name="Line 20" descr=" 69652"/>
          <p:cNvSpPr>
            <a:spLocks noChangeShapeType="1"/>
          </p:cNvSpPr>
          <p:nvPr/>
        </p:nvSpPr>
        <p:spPr bwMode="auto">
          <a:xfrm flipV="1">
            <a:off x="3348038" y="4652963"/>
            <a:ext cx="1008062" cy="1081087"/>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3" name="正方形/長方形 22" descr=" 23"/>
          <p:cNvSpPr/>
          <p:nvPr/>
        </p:nvSpPr>
        <p:spPr bwMode="auto">
          <a:xfrm>
            <a:off x="1285852" y="3357562"/>
            <a:ext cx="300039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74681406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descr=" 69634"/>
          <p:cNvSpPr>
            <a:spLocks noGrp="1" noChangeArrowheads="1"/>
          </p:cNvSpPr>
          <p:nvPr>
            <p:ph type="title"/>
          </p:nvPr>
        </p:nvSpPr>
        <p:spPr/>
        <p:txBody>
          <a:bodyPr/>
          <a:lstStyle/>
          <a:p>
            <a:r>
              <a:rPr lang="en-US" altLang="ja-JP" dirty="0"/>
              <a:t>cons</a:t>
            </a:r>
            <a:r>
              <a:rPr lang="ja-JP" altLang="en-US" dirty="0"/>
              <a:t>セル（</a:t>
            </a:r>
            <a:r>
              <a:rPr lang="en-US" altLang="ja-JP" dirty="0"/>
              <a:t>6</a:t>
            </a:r>
            <a:r>
              <a:rPr lang="ja-JP" altLang="en-US" dirty="0"/>
              <a:t>）</a:t>
            </a:r>
          </a:p>
        </p:txBody>
      </p:sp>
      <p:sp>
        <p:nvSpPr>
          <p:cNvPr id="69635" name="Rectangle 3" descr=" 69635"/>
          <p:cNvSpPr>
            <a:spLocks noGrp="1" noChangeArrowheads="1"/>
          </p:cNvSpPr>
          <p:nvPr>
            <p:ph type="body" idx="1"/>
          </p:nvPr>
        </p:nvSpPr>
        <p:spPr>
          <a:xfrm>
            <a:off x="457200" y="1423978"/>
            <a:ext cx="8228013" cy="2647964"/>
          </a:xfrm>
        </p:spPr>
        <p:txBody>
          <a:bodyPr/>
          <a:lstStyle/>
          <a:p>
            <a:r>
              <a:rPr lang="ja-JP" altLang="en-US" dirty="0"/>
              <a:t>破壊的操作</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set-cdr!</a:t>
            </a:r>
            <a:r>
              <a:rPr lang="en-US" altLang="ja-JP" dirty="0">
                <a:latin typeface="Verdana" pitchFamily="34" charset="0"/>
                <a:ea typeface="Verdana" pitchFamily="34" charset="0"/>
                <a:cs typeface="Verdana" pitchFamily="34" charset="0"/>
              </a:rPr>
              <a:t> x 123)</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(we . 123)</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set-car!</a:t>
            </a:r>
            <a:r>
              <a:rPr lang="en-US" altLang="ja-JP" dirty="0">
                <a:latin typeface="Verdana" pitchFamily="34" charset="0"/>
                <a:ea typeface="Verdana" pitchFamily="34" charset="0"/>
                <a:cs typeface="Verdana" pitchFamily="34" charset="0"/>
              </a:rPr>
              <a:t> x y)</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((they eat rice) . 123)</a:t>
            </a:r>
            <a:endParaRPr lang="en-US" altLang="ja-JP" dirty="0"/>
          </a:p>
        </p:txBody>
      </p:sp>
      <p:sp>
        <p:nvSpPr>
          <p:cNvPr id="69636" name="AutoShape 4" descr=" 69636"/>
          <p:cNvSpPr>
            <a:spLocks noChangeArrowheads="1"/>
          </p:cNvSpPr>
          <p:nvPr/>
        </p:nvSpPr>
        <p:spPr bwMode="auto">
          <a:xfrm>
            <a:off x="1979613"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pPr marL="457200" indent="-457200">
              <a:buChar char=" "/>
            </a:pPr>
            <a:r>
              <a:rPr lang="en-US" altLang="ja-JP" sz="3200">
                <a:solidFill>
                  <a:schemeClr val="tx1"/>
                </a:solidFill>
              </a:rPr>
              <a:t>  </a:t>
            </a:r>
          </a:p>
        </p:txBody>
      </p:sp>
      <p:sp>
        <p:nvSpPr>
          <p:cNvPr id="69637" name="AutoShape 5" descr=" 69637"/>
          <p:cNvSpPr>
            <a:spLocks noChangeArrowheads="1"/>
          </p:cNvSpPr>
          <p:nvPr/>
        </p:nvSpPr>
        <p:spPr bwMode="auto">
          <a:xfrm>
            <a:off x="2916238"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lumMod val="100000"/>
                  </a:schemeClr>
                </a:solidFill>
                <a:latin typeface="Perpetua" panose="02020502060401020303" pitchFamily="18" charset="0"/>
              </a:rPr>
              <a:t>123</a:t>
            </a:r>
          </a:p>
        </p:txBody>
      </p:sp>
      <p:sp>
        <p:nvSpPr>
          <p:cNvPr id="69638" name="AutoShape 6" descr=" 69638"/>
          <p:cNvSpPr>
            <a:spLocks noChangeArrowheads="1"/>
          </p:cNvSpPr>
          <p:nvPr/>
        </p:nvSpPr>
        <p:spPr bwMode="auto">
          <a:xfrm>
            <a:off x="4354513"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9639" name="AutoShape 7" descr=" 69639"/>
          <p:cNvSpPr>
            <a:spLocks noChangeArrowheads="1"/>
          </p:cNvSpPr>
          <p:nvPr/>
        </p:nvSpPr>
        <p:spPr bwMode="auto">
          <a:xfrm>
            <a:off x="5291138"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0" name="AutoShape 8" descr=" 69640"/>
          <p:cNvSpPr>
            <a:spLocks noChangeArrowheads="1"/>
          </p:cNvSpPr>
          <p:nvPr/>
        </p:nvSpPr>
        <p:spPr bwMode="auto">
          <a:xfrm>
            <a:off x="6731000"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9641" name="AutoShape 9" descr=" 69641"/>
          <p:cNvSpPr>
            <a:spLocks noChangeArrowheads="1"/>
          </p:cNvSpPr>
          <p:nvPr/>
        </p:nvSpPr>
        <p:spPr bwMode="auto">
          <a:xfrm>
            <a:off x="7667625"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9643" name="AutoShape 11" descr=" 69643"/>
          <p:cNvSpPr>
            <a:spLocks noChangeArrowheads="1"/>
          </p:cNvSpPr>
          <p:nvPr/>
        </p:nvSpPr>
        <p:spPr bwMode="auto">
          <a:xfrm>
            <a:off x="611188" y="4148138"/>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4" name="Line 12" descr=" 69644"/>
          <p:cNvSpPr>
            <a:spLocks noChangeShapeType="1"/>
          </p:cNvSpPr>
          <p:nvPr/>
        </p:nvSpPr>
        <p:spPr bwMode="auto">
          <a:xfrm>
            <a:off x="5797550" y="4365625"/>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5" name="Text Box 13" descr=" 69645"/>
          <p:cNvSpPr txBox="1">
            <a:spLocks noChangeArrowheads="1"/>
          </p:cNvSpPr>
          <p:nvPr/>
        </p:nvSpPr>
        <p:spPr bwMode="auto">
          <a:xfrm>
            <a:off x="323850" y="3716338"/>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9646" name="AutoShape 14" descr=" 69646"/>
          <p:cNvSpPr>
            <a:spLocks noChangeArrowheads="1"/>
          </p:cNvSpPr>
          <p:nvPr/>
        </p:nvSpPr>
        <p:spPr bwMode="auto">
          <a:xfrm>
            <a:off x="611188" y="5516563"/>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7" name="Text Box 15" descr=" 69647"/>
          <p:cNvSpPr txBox="1">
            <a:spLocks noChangeArrowheads="1"/>
          </p:cNvSpPr>
          <p:nvPr/>
        </p:nvSpPr>
        <p:spPr bwMode="auto">
          <a:xfrm>
            <a:off x="323850" y="501332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69648" name="AutoShape 16" descr=" 69648"/>
          <p:cNvSpPr>
            <a:spLocks noChangeArrowheads="1"/>
          </p:cNvSpPr>
          <p:nvPr/>
        </p:nvSpPr>
        <p:spPr bwMode="auto">
          <a:xfrm>
            <a:off x="1979613"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69649" name="AutoShape 17" descr=" 69649"/>
          <p:cNvSpPr>
            <a:spLocks noChangeArrowheads="1"/>
          </p:cNvSpPr>
          <p:nvPr/>
        </p:nvSpPr>
        <p:spPr bwMode="auto">
          <a:xfrm>
            <a:off x="2916238"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50" name="Line 18" descr=" 69650"/>
          <p:cNvSpPr>
            <a:spLocks noChangeShapeType="1"/>
          </p:cNvSpPr>
          <p:nvPr/>
        </p:nvSpPr>
        <p:spPr bwMode="auto">
          <a:xfrm>
            <a:off x="1403350" y="4437063"/>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1" name="Line 19" descr=" 69651"/>
          <p:cNvSpPr>
            <a:spLocks noChangeShapeType="1"/>
          </p:cNvSpPr>
          <p:nvPr/>
        </p:nvSpPr>
        <p:spPr bwMode="auto">
          <a:xfrm>
            <a:off x="1403350" y="573405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2" name="Line 20" descr=" 69652"/>
          <p:cNvSpPr>
            <a:spLocks noChangeShapeType="1"/>
          </p:cNvSpPr>
          <p:nvPr/>
        </p:nvSpPr>
        <p:spPr bwMode="auto">
          <a:xfrm flipV="1">
            <a:off x="3348038" y="4652963"/>
            <a:ext cx="1008062" cy="1081087"/>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 name="Line 21" descr=" 69653">
            <a:extLst>
              <a:ext uri="{FF2B5EF4-FFF2-40B4-BE49-F238E27FC236}">
                <a16:creationId xmlns:a16="http://schemas.microsoft.com/office/drawing/2014/main" id="{FE7B7C47-4C02-281B-A503-8878AAFB20F2}"/>
              </a:ext>
            </a:extLst>
          </p:cNvPr>
          <p:cNvSpPr>
            <a:spLocks noChangeShapeType="1"/>
          </p:cNvSpPr>
          <p:nvPr/>
        </p:nvSpPr>
        <p:spPr bwMode="auto">
          <a:xfrm flipH="1">
            <a:off x="2484438" y="4437063"/>
            <a:ext cx="0" cy="936625"/>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3" name="正方形/長方形 22" descr=" 23"/>
          <p:cNvSpPr/>
          <p:nvPr/>
        </p:nvSpPr>
        <p:spPr bwMode="auto">
          <a:xfrm>
            <a:off x="1285852" y="3357562"/>
            <a:ext cx="300039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35756233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descr=" 69634"/>
          <p:cNvSpPr>
            <a:spLocks noGrp="1" noChangeArrowheads="1"/>
          </p:cNvSpPr>
          <p:nvPr>
            <p:ph type="title"/>
          </p:nvPr>
        </p:nvSpPr>
        <p:spPr/>
        <p:txBody>
          <a:bodyPr/>
          <a:lstStyle/>
          <a:p>
            <a:r>
              <a:rPr lang="en-US" altLang="ja-JP" dirty="0"/>
              <a:t>cons</a:t>
            </a:r>
            <a:r>
              <a:rPr lang="ja-JP" altLang="en-US" dirty="0"/>
              <a:t>セル（</a:t>
            </a:r>
            <a:r>
              <a:rPr lang="en-US" altLang="ja-JP" dirty="0"/>
              <a:t>6</a:t>
            </a:r>
            <a:r>
              <a:rPr lang="ja-JP" altLang="en-US" dirty="0"/>
              <a:t>）</a:t>
            </a:r>
          </a:p>
        </p:txBody>
      </p:sp>
      <p:sp>
        <p:nvSpPr>
          <p:cNvPr id="69635" name="Rectangle 3" descr=" 69635"/>
          <p:cNvSpPr>
            <a:spLocks noGrp="1" noChangeArrowheads="1"/>
          </p:cNvSpPr>
          <p:nvPr>
            <p:ph type="body" idx="1"/>
          </p:nvPr>
        </p:nvSpPr>
        <p:spPr>
          <a:xfrm>
            <a:off x="457200" y="1423978"/>
            <a:ext cx="8228013" cy="2647964"/>
          </a:xfrm>
        </p:spPr>
        <p:txBody>
          <a:bodyPr/>
          <a:lstStyle/>
          <a:p>
            <a:r>
              <a:rPr lang="ja-JP" altLang="en-US" dirty="0"/>
              <a:t>破壊的操作</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set-cdr!</a:t>
            </a:r>
            <a:r>
              <a:rPr lang="en-US" altLang="ja-JP" dirty="0">
                <a:latin typeface="Verdana" pitchFamily="34" charset="0"/>
                <a:ea typeface="Verdana" pitchFamily="34" charset="0"/>
                <a:cs typeface="Verdana" pitchFamily="34" charset="0"/>
              </a:rPr>
              <a:t> x 123)</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(we . 123)</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set-car!</a:t>
            </a:r>
            <a:r>
              <a:rPr lang="en-US" altLang="ja-JP" dirty="0">
                <a:latin typeface="Verdana" pitchFamily="34" charset="0"/>
                <a:ea typeface="Verdana" pitchFamily="34" charset="0"/>
                <a:cs typeface="Verdana" pitchFamily="34" charset="0"/>
              </a:rPr>
              <a:t> x y)</a:t>
            </a:r>
          </a:p>
          <a:p>
            <a:pPr>
              <a:buFont typeface="Wingdings" pitchFamily="2" charset="2"/>
              <a:buNone/>
            </a:pPr>
            <a:r>
              <a:rPr lang="en-US" altLang="ja-JP" dirty="0">
                <a:latin typeface="Times New Roman" pitchFamily="18" charset="0"/>
                <a:sym typeface="Wingdings" pitchFamily="2" charset="2"/>
              </a:rPr>
              <a:t></a:t>
            </a:r>
            <a:r>
              <a:rPr lang="ja-JP" altLang="en-US" dirty="0">
                <a:latin typeface="Times New Roman" pitchFamily="18" charset="0"/>
                <a:sym typeface="Wingdings" pitchFamily="2" charset="2"/>
              </a:rPr>
              <a:t> </a:t>
            </a:r>
            <a:r>
              <a:rPr lang="en-US" altLang="ja-JP" dirty="0">
                <a:latin typeface="Times New Roman" pitchFamily="18" charset="0"/>
                <a:sym typeface="Wingdings" pitchFamily="2" charset="2"/>
              </a:rPr>
              <a:t>x:</a:t>
            </a:r>
            <a:r>
              <a:rPr lang="ja-JP" altLang="en-US" dirty="0">
                <a:latin typeface="Times New Roman" pitchFamily="18" charset="0"/>
                <a:sym typeface="Wingdings" pitchFamily="2" charset="2"/>
              </a:rPr>
              <a:t> </a:t>
            </a:r>
            <a:r>
              <a:rPr lang="en-US" altLang="ja-JP" dirty="0">
                <a:latin typeface="Times New Roman" pitchFamily="18" charset="0"/>
              </a:rPr>
              <a:t>((they eat rice) . 123)</a:t>
            </a:r>
            <a:endParaRPr lang="en-US" altLang="ja-JP" dirty="0"/>
          </a:p>
        </p:txBody>
      </p:sp>
      <p:sp>
        <p:nvSpPr>
          <p:cNvPr id="69636" name="AutoShape 4" descr=" 69636"/>
          <p:cNvSpPr>
            <a:spLocks noChangeArrowheads="1"/>
          </p:cNvSpPr>
          <p:nvPr/>
        </p:nvSpPr>
        <p:spPr bwMode="auto">
          <a:xfrm>
            <a:off x="1979613"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pPr marL="457200" indent="-457200">
              <a:buChar char=" "/>
            </a:pPr>
            <a:r>
              <a:rPr lang="en-US" altLang="ja-JP" sz="3200">
                <a:solidFill>
                  <a:schemeClr val="tx1"/>
                </a:solidFill>
              </a:rPr>
              <a:t>  </a:t>
            </a:r>
          </a:p>
        </p:txBody>
      </p:sp>
      <p:sp>
        <p:nvSpPr>
          <p:cNvPr id="69637" name="AutoShape 5" descr=" 69637"/>
          <p:cNvSpPr>
            <a:spLocks noChangeArrowheads="1"/>
          </p:cNvSpPr>
          <p:nvPr/>
        </p:nvSpPr>
        <p:spPr bwMode="auto">
          <a:xfrm>
            <a:off x="2916238" y="400526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lumMod val="100000"/>
                  </a:schemeClr>
                </a:solidFill>
                <a:latin typeface="Perpetua" panose="02020502060401020303" pitchFamily="18" charset="0"/>
              </a:rPr>
              <a:t>123</a:t>
            </a:r>
          </a:p>
        </p:txBody>
      </p:sp>
      <p:sp>
        <p:nvSpPr>
          <p:cNvPr id="69638" name="AutoShape 6" descr=" 69638"/>
          <p:cNvSpPr>
            <a:spLocks noChangeArrowheads="1"/>
          </p:cNvSpPr>
          <p:nvPr/>
        </p:nvSpPr>
        <p:spPr bwMode="auto">
          <a:xfrm>
            <a:off x="4354513"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eat</a:t>
            </a:r>
          </a:p>
        </p:txBody>
      </p:sp>
      <p:sp>
        <p:nvSpPr>
          <p:cNvPr id="69639" name="AutoShape 7" descr=" 69639"/>
          <p:cNvSpPr>
            <a:spLocks noChangeArrowheads="1"/>
          </p:cNvSpPr>
          <p:nvPr/>
        </p:nvSpPr>
        <p:spPr bwMode="auto">
          <a:xfrm>
            <a:off x="5291138"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0" name="AutoShape 8" descr=" 69640"/>
          <p:cNvSpPr>
            <a:spLocks noChangeArrowheads="1"/>
          </p:cNvSpPr>
          <p:nvPr/>
        </p:nvSpPr>
        <p:spPr bwMode="auto">
          <a:xfrm>
            <a:off x="6731000"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rice</a:t>
            </a:r>
          </a:p>
        </p:txBody>
      </p:sp>
      <p:sp>
        <p:nvSpPr>
          <p:cNvPr id="69641" name="AutoShape 9" descr=" 69641"/>
          <p:cNvSpPr>
            <a:spLocks noChangeArrowheads="1"/>
          </p:cNvSpPr>
          <p:nvPr/>
        </p:nvSpPr>
        <p:spPr bwMode="auto">
          <a:xfrm>
            <a:off x="7667625" y="400685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a:t>
            </a:r>
          </a:p>
        </p:txBody>
      </p:sp>
      <p:sp>
        <p:nvSpPr>
          <p:cNvPr id="69643" name="AutoShape 11" descr=" 69643"/>
          <p:cNvSpPr>
            <a:spLocks noChangeArrowheads="1"/>
          </p:cNvSpPr>
          <p:nvPr/>
        </p:nvSpPr>
        <p:spPr bwMode="auto">
          <a:xfrm>
            <a:off x="611188" y="4148138"/>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4" name="Line 12" descr=" 69644"/>
          <p:cNvSpPr>
            <a:spLocks noChangeShapeType="1"/>
          </p:cNvSpPr>
          <p:nvPr/>
        </p:nvSpPr>
        <p:spPr bwMode="auto">
          <a:xfrm>
            <a:off x="5797550" y="4365625"/>
            <a:ext cx="935038"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45" name="Text Box 13" descr=" 69645"/>
          <p:cNvSpPr txBox="1">
            <a:spLocks noChangeArrowheads="1"/>
          </p:cNvSpPr>
          <p:nvPr/>
        </p:nvSpPr>
        <p:spPr bwMode="auto">
          <a:xfrm>
            <a:off x="323850" y="3716338"/>
            <a:ext cx="863600" cy="519112"/>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x:</a:t>
            </a:r>
          </a:p>
        </p:txBody>
      </p:sp>
      <p:sp>
        <p:nvSpPr>
          <p:cNvPr id="69646" name="AutoShape 14" descr=" 69646"/>
          <p:cNvSpPr>
            <a:spLocks noChangeArrowheads="1"/>
          </p:cNvSpPr>
          <p:nvPr/>
        </p:nvSpPr>
        <p:spPr bwMode="auto">
          <a:xfrm>
            <a:off x="611188" y="5516563"/>
            <a:ext cx="793750" cy="504825"/>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47" name="Text Box 15" descr=" 69647"/>
          <p:cNvSpPr txBox="1">
            <a:spLocks noChangeArrowheads="1"/>
          </p:cNvSpPr>
          <p:nvPr/>
        </p:nvSpPr>
        <p:spPr bwMode="auto">
          <a:xfrm>
            <a:off x="323850" y="5013325"/>
            <a:ext cx="863600" cy="519113"/>
          </a:xfrm>
          <a:prstGeom prst="rect">
            <a:avLst/>
          </a:prstGeom>
          <a:noFill/>
          <a:ln w="9525" algn="ctr">
            <a:noFill/>
            <a:miter lim="800000"/>
            <a:headEnd/>
            <a:tailEnd/>
          </a:ln>
          <a:effectLst/>
        </p:spPr>
        <p:txBody>
          <a:bodyPr lIns="90000" tIns="46800" rIns="90000" bIns="46800">
            <a:spAutoFit/>
          </a:bodyPr>
          <a:lstStyle/>
          <a:p>
            <a:pPr>
              <a:spcBef>
                <a:spcPct val="50000"/>
              </a:spcBef>
            </a:pPr>
            <a:r>
              <a:rPr lang="en-US" altLang="ja-JP" sz="2800">
                <a:solidFill>
                  <a:schemeClr val="tx1"/>
                </a:solidFill>
                <a:latin typeface="Arial" charset="0"/>
              </a:rPr>
              <a:t>y:</a:t>
            </a:r>
          </a:p>
        </p:txBody>
      </p:sp>
      <p:sp>
        <p:nvSpPr>
          <p:cNvPr id="69648" name="AutoShape 16" descr=" 69648"/>
          <p:cNvSpPr>
            <a:spLocks noChangeArrowheads="1"/>
          </p:cNvSpPr>
          <p:nvPr/>
        </p:nvSpPr>
        <p:spPr bwMode="auto">
          <a:xfrm>
            <a:off x="1979613"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a:solidFill>
                  <a:schemeClr val="tx1"/>
                </a:solidFill>
              </a:rPr>
              <a:t>they</a:t>
            </a:r>
          </a:p>
        </p:txBody>
      </p:sp>
      <p:sp>
        <p:nvSpPr>
          <p:cNvPr id="69649" name="AutoShape 17" descr=" 69649"/>
          <p:cNvSpPr>
            <a:spLocks noChangeArrowheads="1"/>
          </p:cNvSpPr>
          <p:nvPr/>
        </p:nvSpPr>
        <p:spPr bwMode="auto">
          <a:xfrm>
            <a:off x="2916238" y="5373688"/>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69650" name="Line 18" descr=" 69650"/>
          <p:cNvSpPr>
            <a:spLocks noChangeShapeType="1"/>
          </p:cNvSpPr>
          <p:nvPr/>
        </p:nvSpPr>
        <p:spPr bwMode="auto">
          <a:xfrm>
            <a:off x="1403350" y="4437063"/>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1" name="Line 19" descr=" 69651"/>
          <p:cNvSpPr>
            <a:spLocks noChangeShapeType="1"/>
          </p:cNvSpPr>
          <p:nvPr/>
        </p:nvSpPr>
        <p:spPr bwMode="auto">
          <a:xfrm>
            <a:off x="1403350" y="5734050"/>
            <a:ext cx="576263"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69652" name="Line 20" descr=" 69652"/>
          <p:cNvSpPr>
            <a:spLocks noChangeShapeType="1"/>
          </p:cNvSpPr>
          <p:nvPr/>
        </p:nvSpPr>
        <p:spPr bwMode="auto">
          <a:xfrm flipV="1">
            <a:off x="3348038" y="4652963"/>
            <a:ext cx="1008062" cy="1081087"/>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
        <p:nvSpPr>
          <p:cNvPr id="2" name="Line 21" descr=" 69653">
            <a:extLst>
              <a:ext uri="{FF2B5EF4-FFF2-40B4-BE49-F238E27FC236}">
                <a16:creationId xmlns:a16="http://schemas.microsoft.com/office/drawing/2014/main" id="{FE7B7C47-4C02-281B-A503-8878AAFB20F2}"/>
              </a:ext>
            </a:extLst>
          </p:cNvPr>
          <p:cNvSpPr>
            <a:spLocks noChangeShapeType="1"/>
          </p:cNvSpPr>
          <p:nvPr/>
        </p:nvSpPr>
        <p:spPr bwMode="auto">
          <a:xfrm flipH="1">
            <a:off x="2484438" y="4437063"/>
            <a:ext cx="0" cy="936625"/>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spTree>
    <p:extLst>
      <p:ext uri="{BB962C8B-B14F-4D97-AF65-F5344CB8AC3E}">
        <p14:creationId xmlns:p14="http://schemas.microsoft.com/office/powerpoint/2010/main" val="72179091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データの比較</a:t>
            </a:r>
          </a:p>
        </p:txBody>
      </p:sp>
      <p:sp>
        <p:nvSpPr>
          <p:cNvPr id="3" name="コンテンツ プレースホルダ 2"/>
          <p:cNvSpPr>
            <a:spLocks noGrp="1"/>
          </p:cNvSpPr>
          <p:nvPr>
            <p:ph sz="quarter" idx="1"/>
          </p:nvPr>
        </p:nvSpPr>
        <p:spPr/>
        <p:txBody>
          <a:bodyPr/>
          <a:lstStyle/>
          <a:p>
            <a:r>
              <a:rPr kumimoji="1" lang="ja-JP" altLang="en-US" dirty="0"/>
              <a:t>数値どうしの比較は </a:t>
            </a:r>
            <a:r>
              <a:rPr kumimoji="1" lang="en-US" altLang="ja-JP" dirty="0"/>
              <a:t>=,</a:t>
            </a:r>
            <a:r>
              <a:rPr kumimoji="1" lang="ja-JP" altLang="en-US" dirty="0"/>
              <a:t> </a:t>
            </a:r>
            <a:r>
              <a:rPr kumimoji="1" lang="en-US" altLang="ja-JP" dirty="0"/>
              <a:t>&lt;,</a:t>
            </a:r>
            <a:r>
              <a:rPr kumimoji="1" lang="ja-JP" altLang="en-US" dirty="0"/>
              <a:t> </a:t>
            </a:r>
            <a:r>
              <a:rPr kumimoji="1" lang="en-US" altLang="ja-JP" dirty="0"/>
              <a:t>&gt;,</a:t>
            </a:r>
            <a:r>
              <a:rPr kumimoji="1" lang="ja-JP" altLang="en-US" dirty="0"/>
              <a:t> </a:t>
            </a:r>
            <a:r>
              <a:rPr kumimoji="1" lang="en-US" altLang="ja-JP" dirty="0"/>
              <a:t>&lt;=,</a:t>
            </a:r>
            <a:r>
              <a:rPr kumimoji="1" lang="ja-JP" altLang="en-US" dirty="0"/>
              <a:t> </a:t>
            </a:r>
            <a:r>
              <a:rPr kumimoji="1" lang="en-US" altLang="ja-JP" dirty="0"/>
              <a:t>&gt;=</a:t>
            </a:r>
            <a:r>
              <a:rPr kumimoji="1" lang="ja-JP" altLang="en-US" dirty="0"/>
              <a:t> を使うべき</a:t>
            </a:r>
            <a:endParaRPr kumimoji="1" lang="en-US" altLang="ja-JP" dirty="0"/>
          </a:p>
          <a:p>
            <a:pPr lvl="1"/>
            <a:r>
              <a:rPr lang="en-US" altLang="ja-JP" dirty="0"/>
              <a:t>(&lt;</a:t>
            </a:r>
            <a:r>
              <a:rPr lang="ja-JP" altLang="en-US" dirty="0"/>
              <a:t> </a:t>
            </a:r>
            <a:r>
              <a:rPr lang="en-US" altLang="ja-JP" dirty="0"/>
              <a:t>3</a:t>
            </a:r>
            <a:r>
              <a:rPr lang="ja-JP" altLang="en-US" dirty="0"/>
              <a:t> </a:t>
            </a:r>
            <a:r>
              <a:rPr lang="en-US" altLang="ja-JP" dirty="0"/>
              <a:t>10)</a:t>
            </a:r>
            <a:r>
              <a:rPr lang="ja-JP" altLang="en-US" dirty="0"/>
              <a:t> </a:t>
            </a:r>
            <a:r>
              <a:rPr lang="en-US" altLang="ja-JP" dirty="0">
                <a:sym typeface="Wingdings" pitchFamily="2" charset="2"/>
              </a:rPr>
              <a:t></a:t>
            </a:r>
            <a:r>
              <a:rPr lang="ja-JP" altLang="en-US" dirty="0">
                <a:sym typeface="Wingdings" pitchFamily="2" charset="2"/>
              </a:rPr>
              <a:t> </a:t>
            </a:r>
            <a:r>
              <a:rPr lang="en-US" altLang="ja-JP" dirty="0">
                <a:sym typeface="Wingdings" pitchFamily="2" charset="2"/>
              </a:rPr>
              <a:t>#t</a:t>
            </a:r>
          </a:p>
          <a:p>
            <a:pPr lvl="1"/>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4</a:t>
            </a:r>
            <a:r>
              <a:rPr kumimoji="1" lang="ja-JP" altLang="en-US" dirty="0">
                <a:sym typeface="Wingdings" pitchFamily="2" charset="2"/>
              </a:rPr>
              <a:t> </a:t>
            </a:r>
            <a:r>
              <a:rPr lang="en-US" altLang="ja-JP" dirty="0">
                <a:sym typeface="Wingdings" pitchFamily="2" charset="2"/>
              </a:rPr>
              <a:t>5</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#f</a:t>
            </a:r>
          </a:p>
          <a:p>
            <a:r>
              <a:rPr lang="ja-JP" altLang="en-US" dirty="0">
                <a:sym typeface="Wingdings" pitchFamily="2" charset="2"/>
              </a:rPr>
              <a:t>リストどうしの比較</a:t>
            </a:r>
            <a:endParaRPr lang="en-US" altLang="ja-JP" dirty="0">
              <a:sym typeface="Wingdings" pitchFamily="2" charset="2"/>
            </a:endParaRPr>
          </a:p>
          <a:p>
            <a:pPr lvl="1"/>
            <a:r>
              <a:rPr kumimoji="1" lang="en-US" altLang="ja-JP" dirty="0">
                <a:sym typeface="Wingdings" pitchFamily="2" charset="2"/>
              </a:rPr>
              <a:t>(</a:t>
            </a:r>
            <a:r>
              <a:rPr lang="en-US" altLang="ja-JP" dirty="0" err="1">
                <a:solidFill>
                  <a:srgbClr val="FF0000"/>
                </a:solidFill>
                <a:sym typeface="Wingdings" pitchFamily="2" charset="2"/>
              </a:rPr>
              <a:t>eq</a:t>
            </a:r>
            <a:r>
              <a:rPr lang="en-US" altLang="ja-JP" dirty="0">
                <a:solidFill>
                  <a:srgbClr val="FF0000"/>
                </a:solidFill>
                <a:sym typeface="Wingdings" pitchFamily="2" charset="2"/>
              </a:rPr>
              <a:t>?</a:t>
            </a:r>
            <a:r>
              <a:rPr lang="ja-JP" altLang="en-US" dirty="0">
                <a:sym typeface="Wingdings" pitchFamily="2" charset="2"/>
              </a:rPr>
              <a:t> </a:t>
            </a:r>
            <a:r>
              <a:rPr lang="en-US" altLang="ja-JP" dirty="0">
                <a:sym typeface="Wingdings" pitchFamily="2" charset="2"/>
              </a:rPr>
              <a:t>&lt;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 </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p>
          <a:p>
            <a:pPr lvl="2"/>
            <a:r>
              <a:rPr lang="en-US" altLang="ja-JP" dirty="0">
                <a:sym typeface="Wingdings" pitchFamily="2" charset="2"/>
              </a:rPr>
              <a:t>&lt;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と </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r>
              <a:rPr lang="ja-JP" altLang="en-US" dirty="0">
                <a:sym typeface="Wingdings" pitchFamily="2" charset="2"/>
              </a:rPr>
              <a:t>が同じオブジェクトなら</a:t>
            </a:r>
            <a:r>
              <a:rPr lang="en-US" altLang="ja-JP" dirty="0">
                <a:sym typeface="Wingdings" pitchFamily="2" charset="2"/>
              </a:rPr>
              <a:t>#t</a:t>
            </a:r>
          </a:p>
          <a:p>
            <a:pPr lvl="1"/>
            <a:r>
              <a:rPr kumimoji="1" lang="en-US" altLang="ja-JP" dirty="0">
                <a:sym typeface="Wingdings" pitchFamily="2" charset="2"/>
              </a:rPr>
              <a:t>(</a:t>
            </a:r>
            <a:r>
              <a:rPr lang="en-US" altLang="ja-JP" dirty="0" err="1">
                <a:solidFill>
                  <a:srgbClr val="FF0000"/>
                </a:solidFill>
                <a:sym typeface="Wingdings" pitchFamily="2" charset="2"/>
              </a:rPr>
              <a:t>eqv</a:t>
            </a:r>
            <a:r>
              <a:rPr lang="en-US" altLang="ja-JP" dirty="0">
                <a:solidFill>
                  <a:srgbClr val="FF0000"/>
                </a:solidFill>
                <a:sym typeface="Wingdings" pitchFamily="2" charset="2"/>
              </a:rPr>
              <a:t>? </a:t>
            </a:r>
            <a:r>
              <a:rPr lang="en-US" altLang="ja-JP" dirty="0">
                <a:sym typeface="Wingdings" pitchFamily="2" charset="2"/>
              </a:rPr>
              <a:t>&lt;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 </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p>
          <a:p>
            <a:pPr lvl="2"/>
            <a:r>
              <a:rPr lang="en-US" altLang="ja-JP" dirty="0">
                <a:sym typeface="Wingdings" pitchFamily="2" charset="2"/>
              </a:rPr>
              <a:t>&lt;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 と</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r>
              <a:rPr lang="ja-JP" altLang="en-US" dirty="0">
                <a:sym typeface="Wingdings" pitchFamily="2" charset="2"/>
              </a:rPr>
              <a:t>が</a:t>
            </a:r>
            <a:r>
              <a:rPr lang="en-US" altLang="ja-JP" dirty="0" err="1">
                <a:sym typeface="Wingdings" pitchFamily="2" charset="2"/>
              </a:rPr>
              <a:t>eq</a:t>
            </a:r>
            <a:r>
              <a:rPr lang="en-US" altLang="ja-JP" dirty="0">
                <a:sym typeface="Wingdings" pitchFamily="2" charset="2"/>
              </a:rPr>
              <a:t>?</a:t>
            </a:r>
            <a:r>
              <a:rPr lang="ja-JP" altLang="en-US" dirty="0">
                <a:sym typeface="Wingdings" pitchFamily="2" charset="2"/>
              </a:rPr>
              <a:t>の関係か，同じ数値，文字，</a:t>
            </a:r>
            <a:r>
              <a:rPr lang="en-US" altLang="ja-JP" dirty="0">
                <a:sym typeface="Wingdings" pitchFamily="2" charset="2"/>
              </a:rPr>
              <a:t>etc.</a:t>
            </a:r>
            <a:r>
              <a:rPr lang="ja-JP" altLang="en-US" dirty="0">
                <a:sym typeface="Wingdings" pitchFamily="2" charset="2"/>
              </a:rPr>
              <a:t> なら</a:t>
            </a:r>
            <a:r>
              <a:rPr lang="en-US" altLang="ja-JP" dirty="0">
                <a:sym typeface="Wingdings" pitchFamily="2" charset="2"/>
              </a:rPr>
              <a:t>#t</a:t>
            </a:r>
          </a:p>
          <a:p>
            <a:pPr lvl="1"/>
            <a:r>
              <a:rPr kumimoji="1" lang="en-US" altLang="ja-JP" dirty="0">
                <a:sym typeface="Wingdings" pitchFamily="2" charset="2"/>
              </a:rPr>
              <a:t>(</a:t>
            </a:r>
            <a:r>
              <a:rPr kumimoji="1" lang="en-US" altLang="ja-JP" dirty="0">
                <a:solidFill>
                  <a:srgbClr val="FF0000"/>
                </a:solidFill>
                <a:sym typeface="Wingdings" pitchFamily="2" charset="2"/>
              </a:rPr>
              <a:t>equal?</a:t>
            </a:r>
            <a:r>
              <a:rPr lang="en-US" altLang="ja-JP" dirty="0">
                <a:sym typeface="Wingdings" pitchFamily="2" charset="2"/>
              </a:rPr>
              <a:t> &lt;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 </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p>
          <a:p>
            <a:pPr lvl="2"/>
            <a:r>
              <a:rPr lang="en-US" altLang="ja-JP" dirty="0">
                <a:sym typeface="Wingdings" pitchFamily="2" charset="2"/>
              </a:rPr>
              <a:t>&lt;</a:t>
            </a:r>
            <a:r>
              <a:rPr lang="en-US" altLang="ja-JP" i="1" dirty="0">
                <a:sym typeface="Wingdings" pitchFamily="2" charset="2"/>
              </a:rPr>
              <a:t>e1</a:t>
            </a:r>
            <a:r>
              <a:rPr lang="en-US" altLang="ja-JP" dirty="0">
                <a:sym typeface="Wingdings" pitchFamily="2" charset="2"/>
              </a:rPr>
              <a:t>&gt;</a:t>
            </a:r>
            <a:r>
              <a:rPr lang="ja-JP" altLang="en-US" dirty="0">
                <a:sym typeface="Wingdings" pitchFamily="2" charset="2"/>
              </a:rPr>
              <a:t> と</a:t>
            </a:r>
            <a:r>
              <a:rPr lang="en-US" altLang="ja-JP" dirty="0">
                <a:sym typeface="Wingdings" pitchFamily="2" charset="2"/>
              </a:rPr>
              <a:t>&lt;</a:t>
            </a:r>
            <a:r>
              <a:rPr lang="en-US" altLang="ja-JP" i="1" dirty="0">
                <a:sym typeface="Wingdings" pitchFamily="2" charset="2"/>
              </a:rPr>
              <a:t>e2</a:t>
            </a:r>
            <a:r>
              <a:rPr lang="en-US" altLang="ja-JP" dirty="0">
                <a:sym typeface="Wingdings" pitchFamily="2" charset="2"/>
              </a:rPr>
              <a:t>&gt;</a:t>
            </a:r>
            <a:r>
              <a:rPr lang="ja-JP" altLang="en-US" dirty="0">
                <a:sym typeface="Wingdings" pitchFamily="2" charset="2"/>
              </a:rPr>
              <a:t>が同じ内容（のリスト）なら</a:t>
            </a:r>
            <a:r>
              <a:rPr lang="en-US" altLang="ja-JP" dirty="0">
                <a:sym typeface="Wingdings" pitchFamily="2" charset="2"/>
              </a:rPr>
              <a:t>#t</a:t>
            </a:r>
            <a:endParaRPr kumimoji="1" lang="ja-JP" alt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11362149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33736067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0313191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24504275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879268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descr=" 7169"/>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対話環境</a:t>
            </a:r>
            <a:r>
              <a:rPr lang="ja-JP" altLang="en-US" dirty="0"/>
              <a:t> </a:t>
            </a:r>
            <a:r>
              <a:rPr lang="en-US" altLang="ja-JP" dirty="0"/>
              <a:t>(REPL:</a:t>
            </a:r>
            <a:r>
              <a:rPr lang="ja-JP" altLang="en-US" dirty="0"/>
              <a:t> </a:t>
            </a:r>
            <a:r>
              <a:rPr lang="en-US" altLang="ja-JP" dirty="0"/>
              <a:t>Read</a:t>
            </a:r>
            <a:r>
              <a:rPr lang="ja-JP" altLang="en-US" dirty="0"/>
              <a:t> </a:t>
            </a:r>
            <a:r>
              <a:rPr lang="en-US" altLang="ja-JP" dirty="0" err="1"/>
              <a:t>Eval</a:t>
            </a:r>
            <a:r>
              <a:rPr lang="ja-JP" altLang="en-US" dirty="0"/>
              <a:t> </a:t>
            </a:r>
            <a:r>
              <a:rPr lang="en-US" altLang="ja-JP" dirty="0"/>
              <a:t>Print</a:t>
            </a:r>
            <a:r>
              <a:rPr lang="ja-JP" altLang="en-US" dirty="0"/>
              <a:t> </a:t>
            </a:r>
            <a:r>
              <a:rPr lang="en-US" altLang="ja-JP" dirty="0"/>
              <a:t>Loop)</a:t>
            </a:r>
            <a:endParaRPr lang="ja-JP" altLang="en-GB" dirty="0"/>
          </a:p>
        </p:txBody>
      </p:sp>
      <p:sp>
        <p:nvSpPr>
          <p:cNvPr id="7170" name="Rectangle 2" descr=" 7170"/>
          <p:cNvSpPr>
            <a:spLocks noGrp="1" noChangeArrowheads="1"/>
          </p:cNvSpPr>
          <p:nvPr>
            <p:ph type="body" idx="4294967295"/>
          </p:nvPr>
        </p:nvSpPr>
        <p:spPr>
          <a:xfrm>
            <a:off x="457200" y="1600200"/>
            <a:ext cx="4829180" cy="4530725"/>
          </a:xfrm>
          <a:ln/>
        </p:spPr>
        <p:txBody>
          <a:bodyPr>
            <a:normAutofit lnSpcReduction="10000"/>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(+ 1 2) (- 10 7))</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9</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500" dirty="0">
                <a:latin typeface="Verdana" pitchFamily="34" charset="0"/>
                <a:ea typeface="Verdana" pitchFamily="34" charset="0"/>
                <a:cs typeface="Verdana" pitchFamily="34" charset="0"/>
              </a:rPr>
              <a:t>1234</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1234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US" altLang="ja-JP" sz="3500" dirty="0">
                <a:latin typeface="Verdana" pitchFamily="34" charset="0"/>
                <a:cs typeface="Verdana" pitchFamily="34" charset="0"/>
              </a:rPr>
              <a:t>(&lt;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10)</a:t>
            </a:r>
            <a:endParaRPr lang="en-GB" altLang="ja-JP" sz="3500" dirty="0">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3200" i="1" dirty="0">
                <a:latin typeface="Times New Roman" pitchFamily="18" charset="0"/>
              </a:rPr>
              <a:t>#t</a:t>
            </a:r>
            <a:endParaRPr lang="en-GB" altLang="ja-JP" sz="3200" i="1" dirty="0">
              <a:latin typeface="Times New Roman" pitchFamily="18" charset="0"/>
            </a:endParaRPr>
          </a:p>
        </p:txBody>
      </p:sp>
      <p:grpSp>
        <p:nvGrpSpPr>
          <p:cNvPr id="2" name="Group 3" descr=" 2"/>
          <p:cNvGrpSpPr>
            <a:grpSpLocks/>
          </p:cNvGrpSpPr>
          <p:nvPr/>
        </p:nvGrpSpPr>
        <p:grpSpPr bwMode="auto">
          <a:xfrm>
            <a:off x="3851275" y="1428752"/>
            <a:ext cx="5041900" cy="4773614"/>
            <a:chOff x="2426" y="900"/>
            <a:chExt cx="3176" cy="3007"/>
          </a:xfrm>
        </p:grpSpPr>
        <p:sp>
          <p:nvSpPr>
            <p:cNvPr id="7172" name="AutoShape 4"/>
            <p:cNvSpPr>
              <a:spLocks noChangeArrowheads="1"/>
            </p:cNvSpPr>
            <p:nvPr/>
          </p:nvSpPr>
          <p:spPr bwMode="auto">
            <a:xfrm>
              <a:off x="2426" y="1053"/>
              <a:ext cx="3176" cy="2854"/>
            </a:xfrm>
            <a:prstGeom prst="roundRect">
              <a:avLst>
                <a:gd name="adj" fmla="val 32"/>
              </a:avLst>
            </a:prstGeom>
            <a:noFill/>
            <a:ln w="9525">
              <a:noFill/>
              <a:round/>
              <a:headEnd/>
              <a:tailEnd/>
            </a:ln>
          </p:spPr>
          <p:txBody>
            <a:bodyPr wrap="none" anchor="ctr"/>
            <a:lstStyle/>
            <a:p>
              <a:endParaRPr lang="ja-JP" altLang="en-US"/>
            </a:p>
          </p:txBody>
        </p:sp>
        <p:sp>
          <p:nvSpPr>
            <p:cNvPr id="7173" name="Text Box 5"/>
            <p:cNvSpPr txBox="1">
              <a:spLocks noChangeArrowheads="1"/>
            </p:cNvSpPr>
            <p:nvPr/>
          </p:nvSpPr>
          <p:spPr bwMode="auto">
            <a:xfrm>
              <a:off x="2426" y="900"/>
              <a:ext cx="3176" cy="175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p:txBody>
        </p:sp>
      </p:grpSp>
      <p:sp>
        <p:nvSpPr>
          <p:cNvPr id="7174" name="Line 6" descr=" 7174"/>
          <p:cNvSpPr>
            <a:spLocks noChangeShapeType="1"/>
          </p:cNvSpPr>
          <p:nvPr/>
        </p:nvSpPr>
        <p:spPr bwMode="auto">
          <a:xfrm>
            <a:off x="900113" y="2420938"/>
            <a:ext cx="5040312" cy="1587"/>
          </a:xfrm>
          <a:prstGeom prst="line">
            <a:avLst/>
          </a:prstGeom>
          <a:noFill/>
          <a:ln w="15120">
            <a:solidFill>
              <a:srgbClr val="0000FF"/>
            </a:solidFill>
            <a:prstDash val="dash"/>
            <a:round/>
            <a:headEnd/>
            <a:tailEnd/>
          </a:ln>
        </p:spPr>
        <p:txBody>
          <a:bodyPr/>
          <a:lstStyle/>
          <a:p>
            <a:endParaRPr lang="ja-JP" altLang="en-US"/>
          </a:p>
        </p:txBody>
      </p:sp>
      <p:sp>
        <p:nvSpPr>
          <p:cNvPr id="7175" name="Line 7" descr=" 7175"/>
          <p:cNvSpPr>
            <a:spLocks noChangeShapeType="1"/>
          </p:cNvSpPr>
          <p:nvPr/>
        </p:nvSpPr>
        <p:spPr bwMode="auto">
          <a:xfrm>
            <a:off x="857224" y="3357562"/>
            <a:ext cx="3095625" cy="1588"/>
          </a:xfrm>
          <a:prstGeom prst="line">
            <a:avLst/>
          </a:prstGeom>
          <a:noFill/>
          <a:ln w="15120">
            <a:solidFill>
              <a:srgbClr val="0000FF"/>
            </a:solidFill>
            <a:prstDash val="dash"/>
            <a:round/>
            <a:headEnd/>
            <a:tailEnd/>
          </a:ln>
        </p:spPr>
        <p:txBody>
          <a:bodyPr/>
          <a:lstStyle/>
          <a:p>
            <a:endParaRPr lang="ja-JP" altLang="en-US"/>
          </a:p>
        </p:txBody>
      </p:sp>
      <p:sp>
        <p:nvSpPr>
          <p:cNvPr id="7176" name="Line 8" descr=" 7176"/>
          <p:cNvSpPr>
            <a:spLocks noChangeShapeType="1"/>
          </p:cNvSpPr>
          <p:nvPr/>
        </p:nvSpPr>
        <p:spPr bwMode="auto">
          <a:xfrm flipV="1">
            <a:off x="1500167" y="4435751"/>
            <a:ext cx="4500594" cy="0"/>
          </a:xfrm>
          <a:prstGeom prst="line">
            <a:avLst/>
          </a:prstGeom>
          <a:noFill/>
          <a:ln w="15120">
            <a:solidFill>
              <a:srgbClr val="0000FF"/>
            </a:solidFill>
            <a:prstDash val="dash"/>
            <a:round/>
            <a:headEnd/>
            <a:tailEnd/>
          </a:ln>
        </p:spPr>
        <p:txBody>
          <a:bodyPr/>
          <a:lstStyle/>
          <a:p>
            <a:endParaRPr lang="ja-JP" altLang="en-US"/>
          </a:p>
        </p:txBody>
      </p:sp>
      <p:sp>
        <p:nvSpPr>
          <p:cNvPr id="7177" name="Line 9" descr=" 7177"/>
          <p:cNvSpPr>
            <a:spLocks noChangeShapeType="1"/>
          </p:cNvSpPr>
          <p:nvPr/>
        </p:nvSpPr>
        <p:spPr bwMode="auto">
          <a:xfrm>
            <a:off x="1347762" y="5500702"/>
            <a:ext cx="3500462" cy="0"/>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a:xfrm>
            <a:off x="5901604" y="2143116"/>
            <a:ext cx="2670924"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(+ 3 4)の評価値</a:t>
            </a:r>
          </a:p>
        </p:txBody>
      </p:sp>
      <p:sp>
        <p:nvSpPr>
          <p:cNvPr id="12" name="正方形/長方形 11" descr=" 12"/>
          <p:cNvSpPr/>
          <p:nvPr/>
        </p:nvSpPr>
        <p:spPr>
          <a:xfrm>
            <a:off x="4187976" y="3071810"/>
            <a:ext cx="4410182" cy="523220"/>
          </a:xfrm>
          <a:prstGeom prst="rect">
            <a:avLst/>
          </a:prstGeom>
        </p:spPr>
        <p:txBody>
          <a:bodyPr wrap="none">
            <a:spAutoFit/>
          </a:bodyPr>
          <a:lstStyle/>
          <a:p>
            <a:r>
              <a:rPr lang="en-US" altLang="ja-JP" sz="2800" dirty="0">
                <a:solidFill>
                  <a:srgbClr val="0033CC"/>
                </a:solidFill>
                <a:latin typeface="Arial" charset="0"/>
              </a:rPr>
              <a:t>(* (+ 1 2) (- 10 7))</a:t>
            </a:r>
            <a:r>
              <a:rPr lang="ja-JP" altLang="en-US" sz="2800" dirty="0" err="1">
                <a:solidFill>
                  <a:srgbClr val="0033CC"/>
                </a:solidFill>
                <a:latin typeface="Arial" charset="0"/>
              </a:rPr>
              <a:t>の評</a:t>
            </a:r>
            <a:r>
              <a:rPr lang="ja-JP" altLang="en-US" sz="2800" dirty="0">
                <a:solidFill>
                  <a:srgbClr val="0033CC"/>
                </a:solidFill>
                <a:latin typeface="Arial" charset="0"/>
              </a:rPr>
              <a:t>価値</a:t>
            </a:r>
          </a:p>
        </p:txBody>
      </p:sp>
      <p:sp>
        <p:nvSpPr>
          <p:cNvPr id="13" name="正方形/長方形 12" descr=" 13"/>
          <p:cNvSpPr/>
          <p:nvPr/>
        </p:nvSpPr>
        <p:spPr>
          <a:xfrm>
            <a:off x="6138620" y="4191664"/>
            <a:ext cx="24224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1234の評価値</a:t>
            </a:r>
          </a:p>
        </p:txBody>
      </p:sp>
      <p:sp>
        <p:nvSpPr>
          <p:cNvPr id="14" name="正方形/長方形 13" descr=" 14"/>
          <p:cNvSpPr/>
          <p:nvPr/>
        </p:nvSpPr>
        <p:spPr>
          <a:xfrm>
            <a:off x="4913039" y="5214950"/>
            <a:ext cx="36503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a:solidFill>
                  <a:srgbClr val="0033CC"/>
                </a:solidFill>
                <a:latin typeface="Arial" charset="0"/>
              </a:rPr>
              <a:t>(&lt;</a:t>
            </a:r>
            <a:r>
              <a:rPr lang="ja-JP" altLang="en-US" sz="2800" dirty="0">
                <a:solidFill>
                  <a:srgbClr val="0033CC"/>
                </a:solidFill>
                <a:latin typeface="Arial" charset="0"/>
              </a:rPr>
              <a:t> </a:t>
            </a:r>
            <a:r>
              <a:rPr lang="en-US" altLang="ja-JP" sz="2800" dirty="0">
                <a:solidFill>
                  <a:srgbClr val="0033CC"/>
                </a:solidFill>
                <a:latin typeface="Arial" charset="0"/>
              </a:rPr>
              <a:t>(</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10)</a:t>
            </a:r>
            <a:r>
              <a:rPr lang="ja-JP" altLang="en-US" sz="2800" dirty="0" err="1">
                <a:solidFill>
                  <a:srgbClr val="0033CC"/>
                </a:solidFill>
                <a:latin typeface="Arial" charset="0"/>
              </a:rPr>
              <a:t>の評</a:t>
            </a:r>
            <a:r>
              <a:rPr lang="ja-JP" altLang="en-US" sz="2800" dirty="0">
                <a:solidFill>
                  <a:srgbClr val="0033CC"/>
                </a:solidFill>
                <a:latin typeface="Arial" charset="0"/>
              </a:rPr>
              <a:t>価値</a:t>
            </a:r>
            <a:endParaRPr lang="ja-JP" altLang="en-GB" sz="2800" dirty="0">
              <a:solidFill>
                <a:srgbClr val="0033CC"/>
              </a:solidFill>
              <a:latin typeface="Arial" charset="0"/>
            </a:endParaRPr>
          </a:p>
        </p:txBody>
      </p:sp>
      <p:sp>
        <p:nvSpPr>
          <p:cNvPr id="16" name="正方形/長方形 15" descr=" 16"/>
          <p:cNvSpPr/>
          <p:nvPr/>
        </p:nvSpPr>
        <p:spPr bwMode="auto">
          <a:xfrm>
            <a:off x="500034" y="421481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7" name="正方形/長方形 16" descr=" 17"/>
          <p:cNvSpPr/>
          <p:nvPr/>
        </p:nvSpPr>
        <p:spPr bwMode="auto">
          <a:xfrm>
            <a:off x="500034" y="5286388"/>
            <a:ext cx="92869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288305179"/>
      </p:ext>
    </p:extLst>
  </p:cSld>
  <p:clrMapOvr>
    <a:masterClrMapping/>
  </p:clrMapOvr>
  <p:transition spd="med"/>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36387407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sp>
        <p:nvSpPr>
          <p:cNvPr id="21" name="正方形/長方形 20" descr=" 12">
            <a:extLst>
              <a:ext uri="{FF2B5EF4-FFF2-40B4-BE49-F238E27FC236}">
                <a16:creationId xmlns:a16="http://schemas.microsoft.com/office/drawing/2014/main" id="{C01BD7B9-0B03-F8AD-D2C4-4A57FD074903}"/>
              </a:ext>
            </a:extLst>
          </p:cNvPr>
          <p:cNvSpPr/>
          <p:nvPr/>
        </p:nvSpPr>
        <p:spPr>
          <a:xfrm>
            <a:off x="4357686" y="4906044"/>
            <a:ext cx="333746" cy="523220"/>
          </a:xfrm>
          <a:prstGeom prst="rect">
            <a:avLst/>
          </a:prstGeom>
        </p:spPr>
        <p:txBody>
          <a:bodyPr wrap="none">
            <a:spAutoFit/>
          </a:bodyPr>
          <a:lstStyle/>
          <a:p>
            <a:r>
              <a:rPr lang="en-US" altLang="ja-JP" sz="2800" dirty="0"/>
              <a:t>y</a:t>
            </a:r>
            <a:endParaRPr lang="ja-JP" altLang="en-US" sz="2800" dirty="0"/>
          </a:p>
        </p:txBody>
      </p:sp>
      <p:grpSp>
        <p:nvGrpSpPr>
          <p:cNvPr id="14" name="グループ化 13" descr=" 13">
            <a:extLst>
              <a:ext uri="{FF2B5EF4-FFF2-40B4-BE49-F238E27FC236}">
                <a16:creationId xmlns:a16="http://schemas.microsoft.com/office/drawing/2014/main" id="{8477B4F1-E4DE-C73D-9712-025BDE857A82}"/>
              </a:ext>
            </a:extLst>
          </p:cNvPr>
          <p:cNvGrpSpPr/>
          <p:nvPr/>
        </p:nvGrpSpPr>
        <p:grpSpPr>
          <a:xfrm>
            <a:off x="5429256" y="4914591"/>
            <a:ext cx="3455989" cy="586111"/>
            <a:chOff x="4635507" y="3427413"/>
            <a:chExt cx="4249738" cy="720725"/>
          </a:xfrm>
        </p:grpSpPr>
        <p:sp>
          <p:nvSpPr>
            <p:cNvPr id="15" name="AutoShape 4">
              <a:extLst>
                <a:ext uri="{FF2B5EF4-FFF2-40B4-BE49-F238E27FC236}">
                  <a16:creationId xmlns:a16="http://schemas.microsoft.com/office/drawing/2014/main" id="{5582B698-2961-2044-C8ED-0E6D7100E81F}"/>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16" name="AutoShape 5">
              <a:extLst>
                <a:ext uri="{FF2B5EF4-FFF2-40B4-BE49-F238E27FC236}">
                  <a16:creationId xmlns:a16="http://schemas.microsoft.com/office/drawing/2014/main" id="{C209B6E5-D8D7-3E92-619D-E45851E44F2C}"/>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7" name="AutoShape 6">
              <a:extLst>
                <a:ext uri="{FF2B5EF4-FFF2-40B4-BE49-F238E27FC236}">
                  <a16:creationId xmlns:a16="http://schemas.microsoft.com/office/drawing/2014/main" id="{B38C1037-CC79-856F-7283-7DBFDFDF58EB}"/>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8" name="AutoShape 7">
              <a:extLst>
                <a:ext uri="{FF2B5EF4-FFF2-40B4-BE49-F238E27FC236}">
                  <a16:creationId xmlns:a16="http://schemas.microsoft.com/office/drawing/2014/main" id="{2EC89A3A-0B60-55B6-3801-DC957BDB04DB}"/>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9" name="Line 8">
              <a:extLst>
                <a:ext uri="{FF2B5EF4-FFF2-40B4-BE49-F238E27FC236}">
                  <a16:creationId xmlns:a16="http://schemas.microsoft.com/office/drawing/2014/main" id="{8512C71D-D35F-A806-8689-84F49212BBA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descr=" 24">
            <a:extLst>
              <a:ext uri="{FF2B5EF4-FFF2-40B4-BE49-F238E27FC236}">
                <a16:creationId xmlns:a16="http://schemas.microsoft.com/office/drawing/2014/main" id="{5A874558-0A83-F94D-525A-34D334EB2968}"/>
              </a:ext>
            </a:extLst>
          </p:cNvPr>
          <p:cNvCxnSpPr/>
          <p:nvPr/>
        </p:nvCxnSpPr>
        <p:spPr>
          <a:xfrm>
            <a:off x="4691432" y="5167654"/>
            <a:ext cx="737824" cy="406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正方形/長方形 30" descr=" 31"/>
          <p:cNvSpPr/>
          <p:nvPr/>
        </p:nvSpPr>
        <p:spPr bwMode="auto">
          <a:xfrm>
            <a:off x="1000100" y="3857628"/>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9559135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sp>
        <p:nvSpPr>
          <p:cNvPr id="21" name="正方形/長方形 20" descr=" 12">
            <a:extLst>
              <a:ext uri="{FF2B5EF4-FFF2-40B4-BE49-F238E27FC236}">
                <a16:creationId xmlns:a16="http://schemas.microsoft.com/office/drawing/2014/main" id="{C01BD7B9-0B03-F8AD-D2C4-4A57FD074903}"/>
              </a:ext>
            </a:extLst>
          </p:cNvPr>
          <p:cNvSpPr/>
          <p:nvPr/>
        </p:nvSpPr>
        <p:spPr>
          <a:xfrm>
            <a:off x="4357686" y="4906044"/>
            <a:ext cx="333746" cy="523220"/>
          </a:xfrm>
          <a:prstGeom prst="rect">
            <a:avLst/>
          </a:prstGeom>
        </p:spPr>
        <p:txBody>
          <a:bodyPr wrap="none">
            <a:spAutoFit/>
          </a:bodyPr>
          <a:lstStyle/>
          <a:p>
            <a:r>
              <a:rPr lang="en-US" altLang="ja-JP" sz="2800" dirty="0"/>
              <a:t>y</a:t>
            </a:r>
            <a:endParaRPr lang="ja-JP" altLang="en-US" sz="2800" dirty="0"/>
          </a:p>
        </p:txBody>
      </p:sp>
      <p:grpSp>
        <p:nvGrpSpPr>
          <p:cNvPr id="14" name="グループ化 13" descr=" 13">
            <a:extLst>
              <a:ext uri="{FF2B5EF4-FFF2-40B4-BE49-F238E27FC236}">
                <a16:creationId xmlns:a16="http://schemas.microsoft.com/office/drawing/2014/main" id="{8477B4F1-E4DE-C73D-9712-025BDE857A82}"/>
              </a:ext>
            </a:extLst>
          </p:cNvPr>
          <p:cNvGrpSpPr/>
          <p:nvPr/>
        </p:nvGrpSpPr>
        <p:grpSpPr>
          <a:xfrm>
            <a:off x="5429256" y="4914591"/>
            <a:ext cx="3455989" cy="586111"/>
            <a:chOff x="4635507" y="3427413"/>
            <a:chExt cx="4249738" cy="720725"/>
          </a:xfrm>
        </p:grpSpPr>
        <p:sp>
          <p:nvSpPr>
            <p:cNvPr id="15" name="AutoShape 4">
              <a:extLst>
                <a:ext uri="{FF2B5EF4-FFF2-40B4-BE49-F238E27FC236}">
                  <a16:creationId xmlns:a16="http://schemas.microsoft.com/office/drawing/2014/main" id="{5582B698-2961-2044-C8ED-0E6D7100E81F}"/>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16" name="AutoShape 5">
              <a:extLst>
                <a:ext uri="{FF2B5EF4-FFF2-40B4-BE49-F238E27FC236}">
                  <a16:creationId xmlns:a16="http://schemas.microsoft.com/office/drawing/2014/main" id="{C209B6E5-D8D7-3E92-619D-E45851E44F2C}"/>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7" name="AutoShape 6">
              <a:extLst>
                <a:ext uri="{FF2B5EF4-FFF2-40B4-BE49-F238E27FC236}">
                  <a16:creationId xmlns:a16="http://schemas.microsoft.com/office/drawing/2014/main" id="{B38C1037-CC79-856F-7283-7DBFDFDF58EB}"/>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8" name="AutoShape 7">
              <a:extLst>
                <a:ext uri="{FF2B5EF4-FFF2-40B4-BE49-F238E27FC236}">
                  <a16:creationId xmlns:a16="http://schemas.microsoft.com/office/drawing/2014/main" id="{2EC89A3A-0B60-55B6-3801-DC957BDB04DB}"/>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9" name="Line 8">
              <a:extLst>
                <a:ext uri="{FF2B5EF4-FFF2-40B4-BE49-F238E27FC236}">
                  <a16:creationId xmlns:a16="http://schemas.microsoft.com/office/drawing/2014/main" id="{8512C71D-D35F-A806-8689-84F49212BBA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descr=" 24">
            <a:extLst>
              <a:ext uri="{FF2B5EF4-FFF2-40B4-BE49-F238E27FC236}">
                <a16:creationId xmlns:a16="http://schemas.microsoft.com/office/drawing/2014/main" id="{5A874558-0A83-F94D-525A-34D334EB2968}"/>
              </a:ext>
            </a:extLst>
          </p:cNvPr>
          <p:cNvCxnSpPr/>
          <p:nvPr/>
        </p:nvCxnSpPr>
        <p:spPr>
          <a:xfrm>
            <a:off x="4691432" y="5167654"/>
            <a:ext cx="737824" cy="406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正方形/長方形 31" descr=" 32"/>
          <p:cNvSpPr/>
          <p:nvPr/>
        </p:nvSpPr>
        <p:spPr bwMode="auto">
          <a:xfrm>
            <a:off x="1000100" y="4643446"/>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22376565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sp>
        <p:nvSpPr>
          <p:cNvPr id="21" name="正方形/長方形 20" descr=" 12">
            <a:extLst>
              <a:ext uri="{FF2B5EF4-FFF2-40B4-BE49-F238E27FC236}">
                <a16:creationId xmlns:a16="http://schemas.microsoft.com/office/drawing/2014/main" id="{C01BD7B9-0B03-F8AD-D2C4-4A57FD074903}"/>
              </a:ext>
            </a:extLst>
          </p:cNvPr>
          <p:cNvSpPr/>
          <p:nvPr/>
        </p:nvSpPr>
        <p:spPr>
          <a:xfrm>
            <a:off x="4357686" y="4906044"/>
            <a:ext cx="333746" cy="523220"/>
          </a:xfrm>
          <a:prstGeom prst="rect">
            <a:avLst/>
          </a:prstGeom>
        </p:spPr>
        <p:txBody>
          <a:bodyPr wrap="none">
            <a:spAutoFit/>
          </a:bodyPr>
          <a:lstStyle/>
          <a:p>
            <a:r>
              <a:rPr lang="en-US" altLang="ja-JP" sz="2800" dirty="0"/>
              <a:t>y</a:t>
            </a:r>
            <a:endParaRPr lang="ja-JP" altLang="en-US" sz="2800" dirty="0"/>
          </a:p>
        </p:txBody>
      </p:sp>
      <p:grpSp>
        <p:nvGrpSpPr>
          <p:cNvPr id="14" name="グループ化 13" descr=" 13">
            <a:extLst>
              <a:ext uri="{FF2B5EF4-FFF2-40B4-BE49-F238E27FC236}">
                <a16:creationId xmlns:a16="http://schemas.microsoft.com/office/drawing/2014/main" id="{8477B4F1-E4DE-C73D-9712-025BDE857A82}"/>
              </a:ext>
            </a:extLst>
          </p:cNvPr>
          <p:cNvGrpSpPr/>
          <p:nvPr/>
        </p:nvGrpSpPr>
        <p:grpSpPr>
          <a:xfrm>
            <a:off x="5429256" y="4914591"/>
            <a:ext cx="3455989" cy="586111"/>
            <a:chOff x="4635507" y="3427413"/>
            <a:chExt cx="4249738" cy="720725"/>
          </a:xfrm>
        </p:grpSpPr>
        <p:sp>
          <p:nvSpPr>
            <p:cNvPr id="15" name="AutoShape 4">
              <a:extLst>
                <a:ext uri="{FF2B5EF4-FFF2-40B4-BE49-F238E27FC236}">
                  <a16:creationId xmlns:a16="http://schemas.microsoft.com/office/drawing/2014/main" id="{5582B698-2961-2044-C8ED-0E6D7100E81F}"/>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16" name="AutoShape 5">
              <a:extLst>
                <a:ext uri="{FF2B5EF4-FFF2-40B4-BE49-F238E27FC236}">
                  <a16:creationId xmlns:a16="http://schemas.microsoft.com/office/drawing/2014/main" id="{C209B6E5-D8D7-3E92-619D-E45851E44F2C}"/>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7" name="AutoShape 6">
              <a:extLst>
                <a:ext uri="{FF2B5EF4-FFF2-40B4-BE49-F238E27FC236}">
                  <a16:creationId xmlns:a16="http://schemas.microsoft.com/office/drawing/2014/main" id="{B38C1037-CC79-856F-7283-7DBFDFDF58EB}"/>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8" name="AutoShape 7">
              <a:extLst>
                <a:ext uri="{FF2B5EF4-FFF2-40B4-BE49-F238E27FC236}">
                  <a16:creationId xmlns:a16="http://schemas.microsoft.com/office/drawing/2014/main" id="{2EC89A3A-0B60-55B6-3801-DC957BDB04DB}"/>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9" name="Line 8">
              <a:extLst>
                <a:ext uri="{FF2B5EF4-FFF2-40B4-BE49-F238E27FC236}">
                  <a16:creationId xmlns:a16="http://schemas.microsoft.com/office/drawing/2014/main" id="{8512C71D-D35F-A806-8689-84F49212BBA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descr=" 24">
            <a:extLst>
              <a:ext uri="{FF2B5EF4-FFF2-40B4-BE49-F238E27FC236}">
                <a16:creationId xmlns:a16="http://schemas.microsoft.com/office/drawing/2014/main" id="{5A874558-0A83-F94D-525A-34D334EB2968}"/>
              </a:ext>
            </a:extLst>
          </p:cNvPr>
          <p:cNvCxnSpPr/>
          <p:nvPr/>
        </p:nvCxnSpPr>
        <p:spPr>
          <a:xfrm>
            <a:off x="4691432" y="5167654"/>
            <a:ext cx="737824" cy="406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正方形/長方形 32" descr=" 33"/>
          <p:cNvSpPr/>
          <p:nvPr/>
        </p:nvSpPr>
        <p:spPr bwMode="auto">
          <a:xfrm>
            <a:off x="1000100" y="5429264"/>
            <a:ext cx="57150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32030045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err="1"/>
              <a:t>eq</a:t>
            </a:r>
            <a:r>
              <a:rPr kumimoji="1" lang="en-US" altLang="ja-JP" dirty="0"/>
              <a:t>?</a:t>
            </a:r>
            <a:r>
              <a:rPr kumimoji="1" lang="ja-JP" altLang="en-US" dirty="0"/>
              <a:t>と</a:t>
            </a:r>
            <a:r>
              <a:rPr kumimoji="1" lang="en-US" altLang="ja-JP" dirty="0"/>
              <a:t>equal?</a:t>
            </a:r>
            <a:r>
              <a:rPr kumimoji="1" lang="ja-JP" altLang="en-US" dirty="0"/>
              <a:t>の違い</a:t>
            </a:r>
          </a:p>
        </p:txBody>
      </p:sp>
      <p:sp>
        <p:nvSpPr>
          <p:cNvPr id="3" name="コンテンツ プレースホルダ 2" descr=" 3"/>
          <p:cNvSpPr>
            <a:spLocks noGrp="1"/>
          </p:cNvSpPr>
          <p:nvPr>
            <p:ph sz="quarter" idx="1"/>
          </p:nvPr>
        </p:nvSpPr>
        <p:spPr/>
        <p:txBody>
          <a:bodyPr>
            <a:normAutofit fontScale="92500" lnSpcReduction="10000"/>
          </a:bodyPr>
          <a:lstStyle/>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kumimoji="1" lang="en-US" altLang="ja-JP" i="1" dirty="0"/>
              <a:t>(10</a:t>
            </a:r>
            <a:r>
              <a:rPr kumimoji="1" lang="ja-JP" altLang="en-US" i="1" dirty="0"/>
              <a:t> </a:t>
            </a:r>
            <a:r>
              <a:rPr kumimoji="1"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(list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20))</a:t>
            </a:r>
          </a:p>
          <a:p>
            <a:pPr>
              <a:buNone/>
            </a:pPr>
            <a:r>
              <a:rPr lang="en-US" altLang="ja-JP" i="1" dirty="0"/>
              <a:t>(10</a:t>
            </a:r>
            <a:r>
              <a:rPr lang="ja-JP" altLang="en-US" i="1" dirty="0"/>
              <a:t> </a:t>
            </a:r>
            <a:r>
              <a:rPr lang="en-US" altLang="ja-JP" i="1" dirty="0"/>
              <a:t>20)</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en-US" altLang="ja-JP" dirty="0">
                <a:solidFill>
                  <a:srgbClr val="FF0000"/>
                </a:solidFill>
                <a:latin typeface="Verdana" pitchFamily="34" charset="0"/>
                <a:ea typeface="Verdana" pitchFamily="34" charset="0"/>
                <a:cs typeface="Verdana" pitchFamily="34" charset="0"/>
              </a:rPr>
              <a:t>?</a:t>
            </a:r>
            <a:r>
              <a:rPr lang="ja-JP" altLang="en-US" dirty="0">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x2)</a:t>
            </a:r>
          </a:p>
          <a:p>
            <a:pPr>
              <a:buNone/>
            </a:pPr>
            <a:r>
              <a:rPr lang="en-US" altLang="ja-JP" i="1" dirty="0"/>
              <a:t>#t</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a:t>
            </a:r>
            <a:r>
              <a:rPr lang="ja-JP" altLang="en-US" dirty="0" err="1">
                <a:solidFill>
                  <a:srgbClr val="FF0000"/>
                </a:solidFill>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#f</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a:t>
            </a:r>
            <a:r>
              <a:rPr lang="en-US" altLang="ja-JP" dirty="0" err="1">
                <a:solidFill>
                  <a:srgbClr val="FF0000"/>
                </a:solidFill>
                <a:latin typeface="Verdana" pitchFamily="34" charset="0"/>
                <a:ea typeface="Verdana" pitchFamily="34" charset="0"/>
                <a:cs typeface="Verdana" pitchFamily="34" charset="0"/>
              </a:rPr>
              <a:t>equal?</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x1</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a:t>
            </a:r>
          </a:p>
          <a:p>
            <a:pPr>
              <a:buNone/>
            </a:pPr>
            <a:r>
              <a:rPr lang="en-US" altLang="ja-JP" i="1" dirty="0"/>
              <a:t>#t</a:t>
            </a:r>
            <a:endParaRPr lang="ja-JP" altLang="en-US" i="1" dirty="0"/>
          </a:p>
        </p:txBody>
      </p:sp>
      <p:grpSp>
        <p:nvGrpSpPr>
          <p:cNvPr id="6" name="グループ化 5" descr=" 9">
            <a:extLst>
              <a:ext uri="{FF2B5EF4-FFF2-40B4-BE49-F238E27FC236}">
                <a16:creationId xmlns:a16="http://schemas.microsoft.com/office/drawing/2014/main" id="{E98A2EC1-6D89-1B60-F6C4-229572D77994}"/>
              </a:ext>
            </a:extLst>
          </p:cNvPr>
          <p:cNvGrpSpPr/>
          <p:nvPr/>
        </p:nvGrpSpPr>
        <p:grpSpPr>
          <a:xfrm>
            <a:off x="5429255" y="3427413"/>
            <a:ext cx="3455989" cy="586111"/>
            <a:chOff x="4635507" y="3427413"/>
            <a:chExt cx="4249738" cy="720725"/>
          </a:xfrm>
        </p:grpSpPr>
        <p:sp>
          <p:nvSpPr>
            <p:cNvPr id="7" name="AutoShape 4">
              <a:extLst>
                <a:ext uri="{FF2B5EF4-FFF2-40B4-BE49-F238E27FC236}">
                  <a16:creationId xmlns:a16="http://schemas.microsoft.com/office/drawing/2014/main" id="{BDEDE893-1835-8735-BE0E-BA6180B870FE}"/>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8" name="AutoShape 5">
              <a:extLst>
                <a:ext uri="{FF2B5EF4-FFF2-40B4-BE49-F238E27FC236}">
                  <a16:creationId xmlns:a16="http://schemas.microsoft.com/office/drawing/2014/main" id="{77906359-876D-DD8A-4694-FFD21E60B819}"/>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9" name="AutoShape 6">
              <a:extLst>
                <a:ext uri="{FF2B5EF4-FFF2-40B4-BE49-F238E27FC236}">
                  <a16:creationId xmlns:a16="http://schemas.microsoft.com/office/drawing/2014/main" id="{3A91E7B6-CC31-43D9-26D5-49BFCDE1AF92}"/>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0" name="AutoShape 7">
              <a:extLst>
                <a:ext uri="{FF2B5EF4-FFF2-40B4-BE49-F238E27FC236}">
                  <a16:creationId xmlns:a16="http://schemas.microsoft.com/office/drawing/2014/main" id="{B8AA70C2-BDB2-B289-ACD0-6D50B18ADFB5}"/>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1" name="Line 8">
              <a:extLst>
                <a:ext uri="{FF2B5EF4-FFF2-40B4-BE49-F238E27FC236}">
                  <a16:creationId xmlns:a16="http://schemas.microsoft.com/office/drawing/2014/main" id="{A5D278EA-6F74-A7A5-3ABF-2954EE72EE2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sp>
        <p:nvSpPr>
          <p:cNvPr id="5" name="正方形/長方形 4" descr=" 10">
            <a:extLst>
              <a:ext uri="{FF2B5EF4-FFF2-40B4-BE49-F238E27FC236}">
                <a16:creationId xmlns:a16="http://schemas.microsoft.com/office/drawing/2014/main" id="{33268706-817E-A086-E71D-382B76A8CAE9}"/>
              </a:ext>
            </a:extLst>
          </p:cNvPr>
          <p:cNvSpPr/>
          <p:nvPr/>
        </p:nvSpPr>
        <p:spPr>
          <a:xfrm>
            <a:off x="4337801" y="3405846"/>
            <a:ext cx="514885" cy="523220"/>
          </a:xfrm>
          <a:prstGeom prst="rect">
            <a:avLst/>
          </a:prstGeom>
        </p:spPr>
        <p:txBody>
          <a:bodyPr wrap="none">
            <a:spAutoFit/>
          </a:bodyPr>
          <a:lstStyle/>
          <a:p>
            <a:r>
              <a:rPr lang="en-US" altLang="ja-JP" sz="2800" dirty="0"/>
              <a:t>x1</a:t>
            </a:r>
            <a:endParaRPr lang="ja-JP" altLang="en-US" sz="2800" dirty="0"/>
          </a:p>
        </p:txBody>
      </p:sp>
      <p:sp>
        <p:nvSpPr>
          <p:cNvPr id="13" name="正方形/長方形 12" descr=" 11">
            <a:extLst>
              <a:ext uri="{FF2B5EF4-FFF2-40B4-BE49-F238E27FC236}">
                <a16:creationId xmlns:a16="http://schemas.microsoft.com/office/drawing/2014/main" id="{6297B4E6-DCE2-20EA-1F64-BB19AA60889A}"/>
              </a:ext>
            </a:extLst>
          </p:cNvPr>
          <p:cNvSpPr/>
          <p:nvPr/>
        </p:nvSpPr>
        <p:spPr>
          <a:xfrm>
            <a:off x="4342867" y="3905912"/>
            <a:ext cx="514885" cy="523220"/>
          </a:xfrm>
          <a:prstGeom prst="rect">
            <a:avLst/>
          </a:prstGeom>
        </p:spPr>
        <p:txBody>
          <a:bodyPr wrap="none">
            <a:spAutoFit/>
          </a:bodyPr>
          <a:lstStyle/>
          <a:p>
            <a:r>
              <a:rPr lang="en-US" altLang="ja-JP" sz="2800" dirty="0"/>
              <a:t>x2</a:t>
            </a:r>
            <a:endParaRPr lang="ja-JP" altLang="en-US" sz="2800" dirty="0"/>
          </a:p>
        </p:txBody>
      </p:sp>
      <p:sp>
        <p:nvSpPr>
          <p:cNvPr id="21" name="正方形/長方形 20" descr=" 12">
            <a:extLst>
              <a:ext uri="{FF2B5EF4-FFF2-40B4-BE49-F238E27FC236}">
                <a16:creationId xmlns:a16="http://schemas.microsoft.com/office/drawing/2014/main" id="{C01BD7B9-0B03-F8AD-D2C4-4A57FD074903}"/>
              </a:ext>
            </a:extLst>
          </p:cNvPr>
          <p:cNvSpPr/>
          <p:nvPr/>
        </p:nvSpPr>
        <p:spPr>
          <a:xfrm>
            <a:off x="4357686" y="4906044"/>
            <a:ext cx="333746" cy="523220"/>
          </a:xfrm>
          <a:prstGeom prst="rect">
            <a:avLst/>
          </a:prstGeom>
        </p:spPr>
        <p:txBody>
          <a:bodyPr wrap="none">
            <a:spAutoFit/>
          </a:bodyPr>
          <a:lstStyle/>
          <a:p>
            <a:r>
              <a:rPr lang="en-US" altLang="ja-JP" sz="2800" dirty="0"/>
              <a:t>y</a:t>
            </a:r>
            <a:endParaRPr lang="ja-JP" altLang="en-US" sz="2800" dirty="0"/>
          </a:p>
        </p:txBody>
      </p:sp>
      <p:grpSp>
        <p:nvGrpSpPr>
          <p:cNvPr id="14" name="グループ化 13" descr=" 13">
            <a:extLst>
              <a:ext uri="{FF2B5EF4-FFF2-40B4-BE49-F238E27FC236}">
                <a16:creationId xmlns:a16="http://schemas.microsoft.com/office/drawing/2014/main" id="{8477B4F1-E4DE-C73D-9712-025BDE857A82}"/>
              </a:ext>
            </a:extLst>
          </p:cNvPr>
          <p:cNvGrpSpPr/>
          <p:nvPr/>
        </p:nvGrpSpPr>
        <p:grpSpPr>
          <a:xfrm>
            <a:off x="5429256" y="4914591"/>
            <a:ext cx="3455989" cy="586111"/>
            <a:chOff x="4635507" y="3427413"/>
            <a:chExt cx="4249738" cy="720725"/>
          </a:xfrm>
        </p:grpSpPr>
        <p:sp>
          <p:nvSpPr>
            <p:cNvPr id="15" name="AutoShape 4">
              <a:extLst>
                <a:ext uri="{FF2B5EF4-FFF2-40B4-BE49-F238E27FC236}">
                  <a16:creationId xmlns:a16="http://schemas.microsoft.com/office/drawing/2014/main" id="{5582B698-2961-2044-C8ED-0E6D7100E81F}"/>
                </a:ext>
              </a:extLst>
            </p:cNvPr>
            <p:cNvSpPr>
              <a:spLocks noChangeArrowheads="1"/>
            </p:cNvSpPr>
            <p:nvPr/>
          </p:nvSpPr>
          <p:spPr bwMode="auto">
            <a:xfrm>
              <a:off x="4635507"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10</a:t>
              </a:r>
              <a:endParaRPr lang="en-US" altLang="ja-JP" sz="3200" dirty="0">
                <a:solidFill>
                  <a:schemeClr val="tx1"/>
                </a:solidFill>
              </a:endParaRPr>
            </a:p>
          </p:txBody>
        </p:sp>
        <p:sp>
          <p:nvSpPr>
            <p:cNvPr id="16" name="AutoShape 5">
              <a:extLst>
                <a:ext uri="{FF2B5EF4-FFF2-40B4-BE49-F238E27FC236}">
                  <a16:creationId xmlns:a16="http://schemas.microsoft.com/office/drawing/2014/main" id="{C209B6E5-D8D7-3E92-619D-E45851E44F2C}"/>
                </a:ext>
              </a:extLst>
            </p:cNvPr>
            <p:cNvSpPr>
              <a:spLocks noChangeArrowheads="1"/>
            </p:cNvSpPr>
            <p:nvPr/>
          </p:nvSpPr>
          <p:spPr bwMode="auto">
            <a:xfrm>
              <a:off x="5572132" y="3429000"/>
              <a:ext cx="936625" cy="719138"/>
            </a:xfrm>
            <a:prstGeom prst="flowChartProcess">
              <a:avLst/>
            </a:prstGeom>
            <a:noFill/>
            <a:ln w="9525" algn="ctr">
              <a:solidFill>
                <a:schemeClr val="tx1"/>
              </a:solidFill>
              <a:miter lim="800000"/>
              <a:headEnd/>
              <a:tailEnd/>
            </a:ln>
            <a:effectLst/>
          </p:spPr>
          <p:txBody>
            <a:bodyPr lIns="90000" tIns="46800" rIns="90000" bIns="46800" anchor="ctr"/>
            <a:lstStyle/>
            <a:p>
              <a:endParaRPr lang="en-US" altLang="ja-JP" sz="3200">
                <a:solidFill>
                  <a:schemeClr val="tx1"/>
                </a:solidFill>
              </a:endParaRPr>
            </a:p>
          </p:txBody>
        </p:sp>
        <p:sp>
          <p:nvSpPr>
            <p:cNvPr id="17" name="AutoShape 6">
              <a:extLst>
                <a:ext uri="{FF2B5EF4-FFF2-40B4-BE49-F238E27FC236}">
                  <a16:creationId xmlns:a16="http://schemas.microsoft.com/office/drawing/2014/main" id="{B38C1037-CC79-856F-7283-7DBFDFDF58EB}"/>
                </a:ext>
              </a:extLst>
            </p:cNvPr>
            <p:cNvSpPr>
              <a:spLocks noChangeArrowheads="1"/>
            </p:cNvSpPr>
            <p:nvPr/>
          </p:nvSpPr>
          <p:spPr bwMode="auto">
            <a:xfrm>
              <a:off x="7011995"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20</a:t>
              </a:r>
              <a:endParaRPr lang="en-US" altLang="ja-JP" sz="3200" dirty="0">
                <a:solidFill>
                  <a:schemeClr val="tx1"/>
                </a:solidFill>
              </a:endParaRPr>
            </a:p>
          </p:txBody>
        </p:sp>
        <p:sp>
          <p:nvSpPr>
            <p:cNvPr id="18" name="AutoShape 7">
              <a:extLst>
                <a:ext uri="{FF2B5EF4-FFF2-40B4-BE49-F238E27FC236}">
                  <a16:creationId xmlns:a16="http://schemas.microsoft.com/office/drawing/2014/main" id="{2EC89A3A-0B60-55B6-3801-DC957BDB04DB}"/>
                </a:ext>
              </a:extLst>
            </p:cNvPr>
            <p:cNvSpPr>
              <a:spLocks noChangeArrowheads="1"/>
            </p:cNvSpPr>
            <p:nvPr/>
          </p:nvSpPr>
          <p:spPr bwMode="auto">
            <a:xfrm>
              <a:off x="7948620" y="3427413"/>
              <a:ext cx="936625" cy="719137"/>
            </a:xfrm>
            <a:prstGeom prst="flowChartProcess">
              <a:avLst/>
            </a:prstGeom>
            <a:noFill/>
            <a:ln w="9525" algn="ctr">
              <a:solidFill>
                <a:schemeClr val="tx1"/>
              </a:solidFill>
              <a:miter lim="800000"/>
              <a:headEnd/>
              <a:tailEnd/>
            </a:ln>
            <a:effectLst/>
          </p:spPr>
          <p:txBody>
            <a:bodyPr lIns="90000" tIns="46800" rIns="90000" bIns="46800" anchor="ctr"/>
            <a:lstStyle/>
            <a:p>
              <a:r>
                <a:rPr lang="en-US" altLang="ja-JP" sz="3200" dirty="0"/>
                <a:t>()</a:t>
              </a:r>
              <a:endParaRPr lang="en-US" altLang="ja-JP" sz="3200" dirty="0">
                <a:solidFill>
                  <a:schemeClr val="tx1"/>
                </a:solidFill>
              </a:endParaRPr>
            </a:p>
          </p:txBody>
        </p:sp>
        <p:sp>
          <p:nvSpPr>
            <p:cNvPr id="19" name="Line 8">
              <a:extLst>
                <a:ext uri="{FF2B5EF4-FFF2-40B4-BE49-F238E27FC236}">
                  <a16:creationId xmlns:a16="http://schemas.microsoft.com/office/drawing/2014/main" id="{8512C71D-D35F-A806-8689-84F49212BBA6}"/>
                </a:ext>
              </a:extLst>
            </p:cNvPr>
            <p:cNvSpPr>
              <a:spLocks noChangeShapeType="1"/>
            </p:cNvSpPr>
            <p:nvPr/>
          </p:nvSpPr>
          <p:spPr bwMode="auto">
            <a:xfrm>
              <a:off x="6078545" y="3787775"/>
              <a:ext cx="935037" cy="0"/>
            </a:xfrm>
            <a:prstGeom prst="line">
              <a:avLst/>
            </a:prstGeom>
            <a:noFill/>
            <a:ln w="12700">
              <a:solidFill>
                <a:schemeClr val="tx1"/>
              </a:solidFill>
              <a:round/>
              <a:headEnd/>
              <a:tailEnd type="stealth" w="med" len="lg"/>
            </a:ln>
            <a:effectLst/>
          </p:spPr>
          <p:txBody>
            <a:bodyPr lIns="90000" tIns="46800" rIns="90000" bIns="46800" anchor="ctr">
              <a:spAutoFit/>
            </a:bodyPr>
            <a:lstStyle/>
            <a:p>
              <a:endParaRPr lang="ja-JP" altLang="en-US"/>
            </a:p>
          </p:txBody>
        </p:sp>
      </p:grpSp>
      <p:cxnSp>
        <p:nvCxnSpPr>
          <p:cNvPr id="4" name="直線矢印コネクタ 3" descr=" 20">
            <a:extLst>
              <a:ext uri="{FF2B5EF4-FFF2-40B4-BE49-F238E27FC236}">
                <a16:creationId xmlns:a16="http://schemas.microsoft.com/office/drawing/2014/main" id="{9F810E91-2A52-9114-275A-9E53F4EA0DF0}"/>
              </a:ext>
            </a:extLst>
          </p:cNvPr>
          <p:cNvCxnSpPr/>
          <p:nvPr/>
        </p:nvCxnSpPr>
        <p:spPr>
          <a:xfrm>
            <a:off x="4852686" y="3667456"/>
            <a:ext cx="576569" cy="536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直線矢印コネクタ 11" descr=" 22">
            <a:extLst>
              <a:ext uri="{FF2B5EF4-FFF2-40B4-BE49-F238E27FC236}">
                <a16:creationId xmlns:a16="http://schemas.microsoft.com/office/drawing/2014/main" id="{FC57F228-2C6D-01CF-B7E9-ADAAEDE96F6A}"/>
              </a:ext>
            </a:extLst>
          </p:cNvPr>
          <p:cNvCxnSpPr/>
          <p:nvPr/>
        </p:nvCxnSpPr>
        <p:spPr>
          <a:xfrm flipV="1">
            <a:off x="4857752" y="3721114"/>
            <a:ext cx="571503" cy="4464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直線矢印コネクタ 19" descr=" 24">
            <a:extLst>
              <a:ext uri="{FF2B5EF4-FFF2-40B4-BE49-F238E27FC236}">
                <a16:creationId xmlns:a16="http://schemas.microsoft.com/office/drawing/2014/main" id="{5A874558-0A83-F94D-525A-34D334EB2968}"/>
              </a:ext>
            </a:extLst>
          </p:cNvPr>
          <p:cNvCxnSpPr/>
          <p:nvPr/>
        </p:nvCxnSpPr>
        <p:spPr>
          <a:xfrm>
            <a:off x="4691432" y="5167654"/>
            <a:ext cx="737824" cy="406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77859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equal?</a:t>
            </a:r>
            <a:r>
              <a:rPr kumimoji="1" lang="ja-JP" altLang="en-US" dirty="0"/>
              <a:t>の定義</a:t>
            </a:r>
          </a:p>
        </p:txBody>
      </p:sp>
      <p:sp>
        <p:nvSpPr>
          <p:cNvPr id="3" name="コンテンツ プレースホルダ 2"/>
          <p:cNvSpPr>
            <a:spLocks noGrp="1"/>
          </p:cNvSpPr>
          <p:nvPr>
            <p:ph sz="quarter" idx="1"/>
          </p:nvPr>
        </p:nvSpPr>
        <p:spPr/>
        <p:txBody>
          <a:bodyPr/>
          <a:lstStyle/>
          <a:p>
            <a:r>
              <a:rPr lang="en-US" altLang="ja-JP" dirty="0"/>
              <a:t>(define</a:t>
            </a:r>
            <a:r>
              <a:rPr lang="ja-JP" altLang="en-US" dirty="0"/>
              <a:t> </a:t>
            </a:r>
            <a:r>
              <a:rPr lang="en-US" altLang="ja-JP" dirty="0"/>
              <a:t>(my-equal?</a:t>
            </a:r>
            <a:r>
              <a:rPr lang="ja-JP" altLang="en-US" dirty="0"/>
              <a:t> </a:t>
            </a:r>
            <a:r>
              <a:rPr lang="en-US" altLang="ja-JP" dirty="0"/>
              <a:t>e1</a:t>
            </a:r>
            <a:r>
              <a:rPr lang="ja-JP" altLang="en-US" dirty="0"/>
              <a:t> </a:t>
            </a:r>
            <a:r>
              <a:rPr lang="en-US" altLang="ja-JP" dirty="0"/>
              <a:t>e2)</a:t>
            </a:r>
            <a:br>
              <a:rPr lang="en-US" altLang="ja-JP" dirty="0"/>
            </a:br>
            <a:r>
              <a:rPr lang="ja-JP" altLang="en-US" dirty="0"/>
              <a:t>   </a:t>
            </a:r>
            <a:r>
              <a:rPr lang="en-US" altLang="ja-JP" dirty="0"/>
              <a:t>(if</a:t>
            </a:r>
            <a:r>
              <a:rPr lang="ja-JP" altLang="en-US" dirty="0"/>
              <a:t> </a:t>
            </a:r>
            <a:r>
              <a:rPr lang="en-US" altLang="ja-JP" dirty="0"/>
              <a:t>(pair?</a:t>
            </a:r>
            <a:r>
              <a:rPr lang="ja-JP" altLang="en-US" dirty="0"/>
              <a:t> </a:t>
            </a:r>
            <a:r>
              <a:rPr lang="en-US" altLang="ja-JP" dirty="0"/>
              <a:t>e1)</a:t>
            </a:r>
            <a:br>
              <a:rPr lang="en-US" altLang="ja-JP" dirty="0"/>
            </a:br>
            <a:r>
              <a:rPr lang="ja-JP" altLang="en-US" dirty="0"/>
              <a:t>        </a:t>
            </a:r>
            <a:r>
              <a:rPr lang="en-US" altLang="ja-JP" dirty="0"/>
              <a:t>(and</a:t>
            </a:r>
            <a:r>
              <a:rPr lang="ja-JP" altLang="en-US" dirty="0"/>
              <a:t> </a:t>
            </a:r>
            <a:r>
              <a:rPr lang="en-US" altLang="ja-JP" dirty="0"/>
              <a:t>(pair?</a:t>
            </a:r>
            <a:r>
              <a:rPr lang="ja-JP" altLang="en-US" dirty="0"/>
              <a:t> </a:t>
            </a:r>
            <a:r>
              <a:rPr lang="en-US" altLang="ja-JP" dirty="0"/>
              <a:t>e2)</a:t>
            </a:r>
            <a:br>
              <a:rPr lang="en-US" altLang="ja-JP" dirty="0"/>
            </a:br>
            <a:r>
              <a:rPr lang="ja-JP" altLang="en-US" dirty="0"/>
              <a:t>                </a:t>
            </a:r>
            <a:r>
              <a:rPr lang="en-US" altLang="ja-JP" dirty="0"/>
              <a:t>(my-equal?</a:t>
            </a:r>
            <a:r>
              <a:rPr lang="ja-JP" altLang="en-US" dirty="0"/>
              <a:t> </a:t>
            </a:r>
            <a:r>
              <a:rPr lang="en-US" altLang="ja-JP" dirty="0"/>
              <a:t>(car</a:t>
            </a:r>
            <a:r>
              <a:rPr lang="ja-JP" altLang="en-US" dirty="0"/>
              <a:t> </a:t>
            </a:r>
            <a:r>
              <a:rPr lang="en-US" altLang="ja-JP" dirty="0"/>
              <a:t>e1)</a:t>
            </a:r>
            <a:r>
              <a:rPr lang="ja-JP" altLang="en-US" dirty="0"/>
              <a:t> </a:t>
            </a:r>
            <a:r>
              <a:rPr lang="en-US" altLang="ja-JP" dirty="0"/>
              <a:t>(car</a:t>
            </a:r>
            <a:r>
              <a:rPr lang="ja-JP" altLang="en-US" dirty="0"/>
              <a:t> </a:t>
            </a:r>
            <a:r>
              <a:rPr lang="en-US" altLang="ja-JP" dirty="0"/>
              <a:t>e2))</a:t>
            </a:r>
            <a:br>
              <a:rPr lang="en-US" altLang="ja-JP" dirty="0"/>
            </a:br>
            <a:r>
              <a:rPr lang="ja-JP" altLang="en-US" dirty="0"/>
              <a:t>                </a:t>
            </a:r>
            <a:r>
              <a:rPr lang="en-US" altLang="ja-JP" dirty="0"/>
              <a:t>(my-equal?</a:t>
            </a:r>
            <a:r>
              <a:rPr lang="ja-JP" altLang="en-US" dirty="0"/>
              <a:t> </a:t>
            </a:r>
            <a:r>
              <a:rPr lang="en-US" altLang="ja-JP" dirty="0"/>
              <a:t>(</a:t>
            </a:r>
            <a:r>
              <a:rPr lang="en-US" altLang="ja-JP" dirty="0" err="1"/>
              <a:t>cdr</a:t>
            </a:r>
            <a:r>
              <a:rPr lang="ja-JP" altLang="en-US" dirty="0"/>
              <a:t> </a:t>
            </a:r>
            <a:r>
              <a:rPr lang="en-US" altLang="ja-JP" dirty="0"/>
              <a:t>e1)</a:t>
            </a:r>
            <a:r>
              <a:rPr lang="ja-JP" altLang="en-US" dirty="0"/>
              <a:t> </a:t>
            </a:r>
            <a:r>
              <a:rPr lang="en-US" altLang="ja-JP" dirty="0"/>
              <a:t>(</a:t>
            </a:r>
            <a:r>
              <a:rPr lang="en-US" altLang="ja-JP" dirty="0" err="1"/>
              <a:t>cdr</a:t>
            </a:r>
            <a:r>
              <a:rPr lang="ja-JP" altLang="en-US" dirty="0"/>
              <a:t> </a:t>
            </a:r>
            <a:r>
              <a:rPr lang="en-US" altLang="ja-JP" dirty="0"/>
              <a:t>e2)))</a:t>
            </a:r>
            <a:br>
              <a:rPr lang="en-US" altLang="ja-JP" dirty="0"/>
            </a:br>
            <a:r>
              <a:rPr lang="ja-JP" altLang="en-US" dirty="0"/>
              <a:t>      </a:t>
            </a:r>
            <a:r>
              <a:rPr lang="en-US" altLang="ja-JP" dirty="0"/>
              <a:t>(</a:t>
            </a:r>
            <a:r>
              <a:rPr lang="en-US" altLang="ja-JP" dirty="0" err="1"/>
              <a:t>eqv</a:t>
            </a:r>
            <a:r>
              <a:rPr lang="en-US" altLang="ja-JP" dirty="0"/>
              <a:t>?</a:t>
            </a:r>
            <a:r>
              <a:rPr lang="ja-JP" altLang="en-US" dirty="0"/>
              <a:t> </a:t>
            </a:r>
            <a:r>
              <a:rPr lang="en-US" altLang="ja-JP" dirty="0"/>
              <a:t>e1</a:t>
            </a:r>
            <a:r>
              <a:rPr lang="ja-JP" altLang="en-US" dirty="0"/>
              <a:t> </a:t>
            </a:r>
            <a:r>
              <a:rPr lang="en-US" altLang="ja-JP" dirty="0"/>
              <a:t>e2)))</a:t>
            </a:r>
          </a:p>
          <a:p>
            <a:r>
              <a:rPr lang="ja-JP" altLang="en-US" dirty="0"/>
              <a:t>本物の</a:t>
            </a:r>
            <a:r>
              <a:rPr lang="en-US" altLang="ja-JP" dirty="0"/>
              <a:t>equal?</a:t>
            </a:r>
            <a:r>
              <a:rPr lang="ja-JP" altLang="en-US" dirty="0"/>
              <a:t>は，文字列や配列にも対応</a:t>
            </a:r>
            <a:endParaRPr lang="en-US" altLang="ja-JP"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457200" y="1600200"/>
            <a:ext cx="8229600" cy="2133600"/>
          </a:xfrm>
          <a:ln/>
        </p:spPr>
        <p:txBody>
          <a:bodyPr/>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出力関数</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write</a:t>
            </a:r>
            <a:r>
              <a:rPr lang="en-GB" altLang="ja-JP" dirty="0">
                <a:latin typeface="Verdana" pitchFamily="34" charset="0"/>
                <a:ea typeface="Verdana" pitchFamily="34" charset="0"/>
                <a:cs typeface="Verdana" pitchFamily="34" charset="0"/>
              </a:rPr>
              <a:t> ’(a b 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(a b c)(a b 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
        <p:nvSpPr>
          <p:cNvPr id="22533" name="Line 5"/>
          <p:cNvSpPr>
            <a:spLocks noChangeShapeType="1"/>
          </p:cNvSpPr>
          <p:nvPr/>
        </p:nvSpPr>
        <p:spPr bwMode="auto">
          <a:xfrm>
            <a:off x="611188" y="3141663"/>
            <a:ext cx="852487" cy="0"/>
          </a:xfrm>
          <a:prstGeom prst="line">
            <a:avLst/>
          </a:prstGeom>
          <a:noFill/>
          <a:ln w="15240">
            <a:solidFill>
              <a:srgbClr val="0000FF"/>
            </a:solidFill>
            <a:prstDash val="dash"/>
            <a:round/>
            <a:headEnd/>
            <a:tailEnd/>
          </a:ln>
          <a:effectLst/>
        </p:spPr>
        <p:txBody>
          <a:bodyPr/>
          <a:lstStyle/>
          <a:p>
            <a:endParaRPr lang="ja-JP" altLang="en-US"/>
          </a:p>
        </p:txBody>
      </p:sp>
      <p:sp>
        <p:nvSpPr>
          <p:cNvPr id="22534" name="Line 6"/>
          <p:cNvSpPr>
            <a:spLocks noChangeShapeType="1"/>
          </p:cNvSpPr>
          <p:nvPr/>
        </p:nvSpPr>
        <p:spPr bwMode="auto">
          <a:xfrm flipV="1">
            <a:off x="1576388" y="3141663"/>
            <a:ext cx="908050" cy="1587"/>
          </a:xfrm>
          <a:prstGeom prst="line">
            <a:avLst/>
          </a:prstGeom>
          <a:noFill/>
          <a:ln w="15240">
            <a:solidFill>
              <a:srgbClr val="339966"/>
            </a:solidFill>
            <a:prstDash val="dash"/>
            <a:round/>
            <a:headEnd/>
            <a:tailEnd/>
          </a:ln>
          <a:effectLst/>
        </p:spPr>
        <p:txBody>
          <a:bodyPr/>
          <a:lstStyle/>
          <a:p>
            <a:endParaRPr lang="ja-JP" altLang="en-US"/>
          </a:p>
        </p:txBody>
      </p:sp>
      <p:cxnSp>
        <p:nvCxnSpPr>
          <p:cNvPr id="22535" name="AutoShape 7"/>
          <p:cNvCxnSpPr>
            <a:cxnSpLocks noChangeShapeType="1"/>
            <a:stCxn id="22533" idx="1"/>
            <a:endCxn id="22533" idx="1"/>
          </p:cNvCxnSpPr>
          <p:nvPr/>
        </p:nvCxnSpPr>
        <p:spPr bwMode="auto">
          <a:xfrm>
            <a:off x="1463675" y="3149600"/>
            <a:ext cx="0" cy="0"/>
          </a:xfrm>
          <a:prstGeom prst="straightConnector1">
            <a:avLst/>
          </a:prstGeom>
          <a:noFill/>
          <a:ln w="9525">
            <a:solidFill>
              <a:schemeClr val="tx1"/>
            </a:solidFill>
            <a:round/>
            <a:headEnd/>
            <a:tailEnd/>
          </a:ln>
          <a:effectLst/>
        </p:spPr>
      </p:cxnSp>
      <p:sp>
        <p:nvSpPr>
          <p:cNvPr id="22542" name="Line 14"/>
          <p:cNvSpPr>
            <a:spLocks noChangeShapeType="1"/>
          </p:cNvSpPr>
          <p:nvPr/>
        </p:nvSpPr>
        <p:spPr bwMode="auto">
          <a:xfrm flipV="1">
            <a:off x="1066800" y="3171825"/>
            <a:ext cx="0" cy="561975"/>
          </a:xfrm>
          <a:prstGeom prst="line">
            <a:avLst/>
          </a:prstGeom>
          <a:noFill/>
          <a:ln w="15240">
            <a:solidFill>
              <a:srgbClr val="0000FF"/>
            </a:solidFill>
            <a:prstDash val="dash"/>
            <a:round/>
            <a:headEnd/>
            <a:tailEnd/>
          </a:ln>
          <a:effectLst/>
        </p:spPr>
        <p:txBody>
          <a:bodyPr/>
          <a:lstStyle/>
          <a:p>
            <a:endParaRPr lang="ja-JP" altLang="en-US"/>
          </a:p>
        </p:txBody>
      </p:sp>
      <p:sp>
        <p:nvSpPr>
          <p:cNvPr id="22543" name="Line 15"/>
          <p:cNvSpPr>
            <a:spLocks noChangeShapeType="1"/>
          </p:cNvSpPr>
          <p:nvPr/>
        </p:nvSpPr>
        <p:spPr bwMode="auto">
          <a:xfrm>
            <a:off x="1066800" y="3733800"/>
            <a:ext cx="3352800" cy="0"/>
          </a:xfrm>
          <a:prstGeom prst="line">
            <a:avLst/>
          </a:prstGeom>
          <a:noFill/>
          <a:ln w="15240">
            <a:solidFill>
              <a:srgbClr val="0000FF"/>
            </a:solidFill>
            <a:prstDash val="dash"/>
            <a:round/>
            <a:headEnd/>
            <a:tailEnd/>
          </a:ln>
          <a:effectLst/>
        </p:spPr>
        <p:txBody>
          <a:bodyPr/>
          <a:lstStyle/>
          <a:p>
            <a:endParaRPr lang="ja-JP" altLang="en-US"/>
          </a:p>
        </p:txBody>
      </p:sp>
      <p:sp>
        <p:nvSpPr>
          <p:cNvPr id="22544" name="Line 16"/>
          <p:cNvSpPr>
            <a:spLocks noChangeShapeType="1"/>
          </p:cNvSpPr>
          <p:nvPr/>
        </p:nvSpPr>
        <p:spPr bwMode="auto">
          <a:xfrm>
            <a:off x="1979613" y="3141663"/>
            <a:ext cx="0" cy="215900"/>
          </a:xfrm>
          <a:prstGeom prst="line">
            <a:avLst/>
          </a:prstGeom>
          <a:noFill/>
          <a:ln w="15240">
            <a:solidFill>
              <a:srgbClr val="339966"/>
            </a:solidFill>
            <a:prstDash val="dash"/>
            <a:round/>
            <a:headEnd/>
            <a:tailEnd/>
          </a:ln>
          <a:effectLst/>
        </p:spPr>
        <p:txBody>
          <a:bodyPr/>
          <a:lstStyle/>
          <a:p>
            <a:endParaRPr lang="ja-JP" altLang="en-US"/>
          </a:p>
        </p:txBody>
      </p:sp>
      <p:sp>
        <p:nvSpPr>
          <p:cNvPr id="22545" name="Line 17"/>
          <p:cNvSpPr>
            <a:spLocks noChangeShapeType="1"/>
          </p:cNvSpPr>
          <p:nvPr/>
        </p:nvSpPr>
        <p:spPr bwMode="auto">
          <a:xfrm flipV="1">
            <a:off x="1979613" y="3333750"/>
            <a:ext cx="2439987" cy="23813"/>
          </a:xfrm>
          <a:prstGeom prst="line">
            <a:avLst/>
          </a:prstGeom>
          <a:noFill/>
          <a:ln w="15240">
            <a:solidFill>
              <a:srgbClr val="339966"/>
            </a:solidFill>
            <a:prstDash val="dash"/>
            <a:round/>
            <a:headEnd/>
            <a:tailEnd/>
          </a:ln>
          <a:effectLst/>
        </p:spPr>
        <p:txBody>
          <a:bodyPr/>
          <a:lstStyle/>
          <a:p>
            <a:endParaRPr lang="ja-JP" altLang="en-US"/>
          </a:p>
        </p:txBody>
      </p:sp>
      <p:sp>
        <p:nvSpPr>
          <p:cNvPr id="22546" name="Rectangle 18"/>
          <p:cNvSpPr>
            <a:spLocks noChangeArrowheads="1"/>
          </p:cNvSpPr>
          <p:nvPr/>
        </p:nvSpPr>
        <p:spPr bwMode="auto">
          <a:xfrm>
            <a:off x="457200" y="3962400"/>
            <a:ext cx="6934200" cy="2582245"/>
          </a:xfrm>
          <a:prstGeom prst="rect">
            <a:avLst/>
          </a:prstGeom>
          <a:noFill/>
          <a:ln w="9525">
            <a:noFill/>
            <a:miter lim="800000"/>
            <a:headEnd/>
            <a:tailEnd/>
          </a:ln>
          <a:effectLst/>
        </p:spPr>
        <p:txBody>
          <a:bodyPr>
            <a:spAutoFit/>
          </a:bodyPr>
          <a:lstStyle/>
          <a:p>
            <a:pPr algn="l" eaLnBrk="1" hangingPunct="1">
              <a:lnSpc>
                <a:spcPct val="80000"/>
              </a:lnSpc>
              <a:spcBef>
                <a:spcPct val="50000"/>
              </a:spcBef>
              <a:buClr>
                <a:srgbClr val="CC9900"/>
              </a:buClr>
              <a:buSzPct val="65000"/>
              <a:buFont typeface="Wingdings" pitchFamily="2" charset="2"/>
              <a:buNone/>
            </a:pPr>
            <a:r>
              <a:rPr lang="en-GB" altLang="ja-JP" sz="3000" dirty="0">
                <a:solidFill>
                  <a:srgbClr val="000000"/>
                </a:solidFill>
              </a:rPr>
              <a:t>&gt;</a:t>
            </a:r>
            <a:r>
              <a:rPr lang="ja-JP" altLang="en-US" sz="3000" dirty="0">
                <a:solidFill>
                  <a:srgbClr val="000000"/>
                </a:solidFill>
                <a:latin typeface="Arial" charset="0"/>
              </a:rPr>
              <a:t> </a:t>
            </a:r>
            <a:r>
              <a:rPr lang="en-GB" altLang="ja-JP" sz="3000" dirty="0">
                <a:solidFill>
                  <a:srgbClr val="000000"/>
                </a:solidFill>
                <a:latin typeface="Verdana" pitchFamily="34" charset="0"/>
                <a:ea typeface="Verdana" pitchFamily="34" charset="0"/>
                <a:cs typeface="Verdana" pitchFamily="34" charset="0"/>
              </a:rPr>
              <a:t>(begin (</a:t>
            </a:r>
            <a:r>
              <a:rPr lang="en-GB" altLang="ja-JP" sz="3000" dirty="0">
                <a:solidFill>
                  <a:srgbClr val="FF0000"/>
                </a:solidFill>
                <a:latin typeface="Verdana" pitchFamily="34" charset="0"/>
                <a:ea typeface="Verdana" pitchFamily="34" charset="0"/>
                <a:cs typeface="Verdana" pitchFamily="34" charset="0"/>
              </a:rPr>
              <a:t>write</a:t>
            </a:r>
            <a:r>
              <a:rPr lang="en-GB" altLang="ja-JP" sz="3000" dirty="0">
                <a:solidFill>
                  <a:srgbClr val="000000"/>
                </a:solidFill>
                <a:latin typeface="Verdana" pitchFamily="34" charset="0"/>
                <a:ea typeface="Verdana" pitchFamily="34" charset="0"/>
                <a:cs typeface="Verdana" pitchFamily="34" charset="0"/>
              </a:rPr>
              <a:t> ’(a b c)) (</a:t>
            </a:r>
            <a:r>
              <a:rPr lang="en-GB" altLang="ja-JP" sz="3000" dirty="0">
                <a:solidFill>
                  <a:srgbClr val="FF0000"/>
                </a:solidFill>
                <a:latin typeface="Verdana" pitchFamily="34" charset="0"/>
                <a:ea typeface="Verdana" pitchFamily="34" charset="0"/>
                <a:cs typeface="Verdana" pitchFamily="34" charset="0"/>
              </a:rPr>
              <a:t>newline</a:t>
            </a:r>
            <a:r>
              <a:rPr lang="en-GB" altLang="ja-JP" sz="3000" dirty="0">
                <a:solidFill>
                  <a:srgbClr val="000000"/>
                </a:solidFill>
                <a:latin typeface="Verdana" pitchFamily="34" charset="0"/>
                <a:ea typeface="Verdana" pitchFamily="34" charset="0"/>
                <a:cs typeface="Verdana" pitchFamily="34" charset="0"/>
              </a:rPr>
              <a:t>))</a:t>
            </a:r>
          </a:p>
          <a:p>
            <a:pPr algn="l" eaLnBrk="1" hangingPunct="1">
              <a:lnSpc>
                <a:spcPct val="80000"/>
              </a:lnSpc>
              <a:spcBef>
                <a:spcPct val="50000"/>
              </a:spcBef>
              <a:buClr>
                <a:srgbClr val="CC9900"/>
              </a:buClr>
              <a:buSzPct val="65000"/>
              <a:buFont typeface="Wingdings" pitchFamily="2" charset="2"/>
              <a:buNone/>
            </a:pPr>
            <a:r>
              <a:rPr lang="en-GB" altLang="ja-JP" sz="3600" i="1" dirty="0">
                <a:solidFill>
                  <a:srgbClr val="000000"/>
                </a:solidFill>
              </a:rPr>
              <a:t>(a b c)</a:t>
            </a:r>
          </a:p>
          <a:p>
            <a:pPr algn="l" eaLnBrk="1" hangingPunct="1">
              <a:lnSpc>
                <a:spcPct val="80000"/>
              </a:lnSpc>
              <a:spcBef>
                <a:spcPct val="50000"/>
              </a:spcBef>
              <a:buClr>
                <a:srgbClr val="CC9900"/>
              </a:buClr>
              <a:buSzPct val="65000"/>
              <a:buFont typeface="Wingdings" pitchFamily="2" charset="2"/>
              <a:buNone/>
            </a:pPr>
            <a:r>
              <a:rPr lang="en-GB" altLang="ja-JP" sz="3600" i="1" dirty="0">
                <a:solidFill>
                  <a:srgbClr val="000000"/>
                </a:solidFill>
              </a:rPr>
              <a:t>#t</a:t>
            </a:r>
          </a:p>
          <a:p>
            <a:pPr algn="l" eaLnBrk="1" hangingPunct="1">
              <a:lnSpc>
                <a:spcPct val="80000"/>
              </a:lnSpc>
              <a:spcBef>
                <a:spcPct val="50000"/>
              </a:spcBef>
              <a:buClr>
                <a:srgbClr val="CC9900"/>
              </a:buClr>
              <a:buSzPct val="65000"/>
              <a:buFont typeface="Wingdings" pitchFamily="2" charset="2"/>
              <a:buNone/>
            </a:pPr>
            <a:endParaRPr lang="en-GB" altLang="ja-JP" sz="3000" dirty="0">
              <a:solidFill>
                <a:srgbClr val="000000"/>
              </a:solidFill>
              <a:latin typeface="Arial" charset="0"/>
            </a:endParaRPr>
          </a:p>
        </p:txBody>
      </p:sp>
      <p:sp>
        <p:nvSpPr>
          <p:cNvPr id="22547" name="Text Box 19"/>
          <p:cNvSpPr txBox="1">
            <a:spLocks noChangeArrowheads="1"/>
          </p:cNvSpPr>
          <p:nvPr/>
        </p:nvSpPr>
        <p:spPr bwMode="auto">
          <a:xfrm>
            <a:off x="5105400" y="4572000"/>
            <a:ext cx="2362200" cy="457200"/>
          </a:xfrm>
          <a:prstGeom prst="rect">
            <a:avLst/>
          </a:prstGeom>
          <a:noFill/>
          <a:ln w="9525">
            <a:noFill/>
            <a:miter lim="800000"/>
            <a:headEnd/>
            <a:tailEnd/>
          </a:ln>
          <a:effectLst/>
        </p:spPr>
        <p:txBody>
          <a:bodyPr>
            <a:spAutoFit/>
          </a:bodyPr>
          <a:lstStyle/>
          <a:p>
            <a:pPr algn="l">
              <a:spcBef>
                <a:spcPct val="50000"/>
              </a:spcBef>
            </a:pPr>
            <a:r>
              <a:rPr lang="en-US" altLang="ja-JP">
                <a:solidFill>
                  <a:schemeClr val="accent2"/>
                </a:solidFill>
                <a:latin typeface="ＭＳ Ｐゴシック" pitchFamily="50" charset="-128"/>
              </a:rPr>
              <a:t>write</a:t>
            </a:r>
            <a:r>
              <a:rPr lang="ja-JP" altLang="en-US">
                <a:solidFill>
                  <a:schemeClr val="accent2"/>
                </a:solidFill>
                <a:latin typeface="ＭＳ Ｐゴシック" pitchFamily="50" charset="-128"/>
              </a:rPr>
              <a:t>関数の出力</a:t>
            </a:r>
          </a:p>
        </p:txBody>
      </p:sp>
      <p:sp>
        <p:nvSpPr>
          <p:cNvPr id="22548" name="Text Box 20"/>
          <p:cNvSpPr txBox="1">
            <a:spLocks noChangeArrowheads="1"/>
          </p:cNvSpPr>
          <p:nvPr/>
        </p:nvSpPr>
        <p:spPr bwMode="auto">
          <a:xfrm>
            <a:off x="4495800" y="3048000"/>
            <a:ext cx="3962400" cy="457200"/>
          </a:xfrm>
          <a:prstGeom prst="rect">
            <a:avLst/>
          </a:prstGeom>
          <a:noFill/>
          <a:ln w="9525">
            <a:noFill/>
            <a:miter lim="800000"/>
            <a:headEnd/>
            <a:tailEnd/>
          </a:ln>
          <a:effectLst/>
        </p:spPr>
        <p:txBody>
          <a:bodyPr>
            <a:spAutoFit/>
          </a:bodyPr>
          <a:lstStyle/>
          <a:p>
            <a:pPr algn="l">
              <a:spcBef>
                <a:spcPct val="50000"/>
              </a:spcBef>
            </a:pPr>
            <a:r>
              <a:rPr lang="ja-JP" altLang="en-US">
                <a:solidFill>
                  <a:srgbClr val="339933"/>
                </a:solidFill>
                <a:latin typeface="ＭＳ Ｐゴシック" pitchFamily="50" charset="-128"/>
              </a:rPr>
              <a:t>システムの出力（評価値）</a:t>
            </a:r>
          </a:p>
        </p:txBody>
      </p:sp>
      <p:sp>
        <p:nvSpPr>
          <p:cNvPr id="22550" name="Line 22"/>
          <p:cNvSpPr>
            <a:spLocks noChangeShapeType="1"/>
          </p:cNvSpPr>
          <p:nvPr/>
        </p:nvSpPr>
        <p:spPr bwMode="auto">
          <a:xfrm>
            <a:off x="1752600" y="5410200"/>
            <a:ext cx="3352800" cy="0"/>
          </a:xfrm>
          <a:prstGeom prst="line">
            <a:avLst/>
          </a:prstGeom>
          <a:noFill/>
          <a:ln w="15240">
            <a:solidFill>
              <a:srgbClr val="339966"/>
            </a:solidFill>
            <a:prstDash val="dash"/>
            <a:round/>
            <a:headEnd/>
            <a:tailEnd/>
          </a:ln>
          <a:effectLst/>
        </p:spPr>
        <p:txBody>
          <a:bodyPr/>
          <a:lstStyle/>
          <a:p>
            <a:endParaRPr lang="ja-JP" altLang="en-US"/>
          </a:p>
        </p:txBody>
      </p:sp>
      <p:sp>
        <p:nvSpPr>
          <p:cNvPr id="22551" name="Line 23"/>
          <p:cNvSpPr>
            <a:spLocks noChangeShapeType="1"/>
          </p:cNvSpPr>
          <p:nvPr/>
        </p:nvSpPr>
        <p:spPr bwMode="auto">
          <a:xfrm>
            <a:off x="1752600" y="4800600"/>
            <a:ext cx="3352800" cy="0"/>
          </a:xfrm>
          <a:prstGeom prst="line">
            <a:avLst/>
          </a:prstGeom>
          <a:noFill/>
          <a:ln w="15240">
            <a:solidFill>
              <a:srgbClr val="0000FF"/>
            </a:solidFill>
            <a:prstDash val="dash"/>
            <a:round/>
            <a:headEnd/>
            <a:tailEnd/>
          </a:ln>
          <a:effectLst/>
        </p:spPr>
        <p:txBody>
          <a:bodyPr/>
          <a:lstStyle/>
          <a:p>
            <a:endParaRPr lang="ja-JP" altLang="en-US"/>
          </a:p>
        </p:txBody>
      </p:sp>
      <p:sp>
        <p:nvSpPr>
          <p:cNvPr id="22552" name="Text Box 24"/>
          <p:cNvSpPr txBox="1">
            <a:spLocks noChangeArrowheads="1"/>
          </p:cNvSpPr>
          <p:nvPr/>
        </p:nvSpPr>
        <p:spPr bwMode="auto">
          <a:xfrm>
            <a:off x="5105400" y="5181600"/>
            <a:ext cx="3505200" cy="457200"/>
          </a:xfrm>
          <a:prstGeom prst="rect">
            <a:avLst/>
          </a:prstGeom>
          <a:noFill/>
          <a:ln w="9525">
            <a:noFill/>
            <a:miter lim="800000"/>
            <a:headEnd/>
            <a:tailEnd/>
          </a:ln>
          <a:effectLst/>
        </p:spPr>
        <p:txBody>
          <a:bodyPr>
            <a:spAutoFit/>
          </a:bodyPr>
          <a:lstStyle/>
          <a:p>
            <a:pPr algn="l">
              <a:spcBef>
                <a:spcPct val="50000"/>
              </a:spcBef>
            </a:pPr>
            <a:r>
              <a:rPr lang="ja-JP" altLang="en-US">
                <a:solidFill>
                  <a:srgbClr val="339933"/>
                </a:solidFill>
                <a:latin typeface="ＭＳ Ｐゴシック" pitchFamily="50" charset="-128"/>
              </a:rPr>
              <a:t>システムの出力（評価値）</a:t>
            </a:r>
          </a:p>
        </p:txBody>
      </p:sp>
      <p:sp>
        <p:nvSpPr>
          <p:cNvPr id="22553" name="Text Box 25"/>
          <p:cNvSpPr txBox="1">
            <a:spLocks noChangeArrowheads="1"/>
          </p:cNvSpPr>
          <p:nvPr/>
        </p:nvSpPr>
        <p:spPr bwMode="auto">
          <a:xfrm>
            <a:off x="4495800" y="3505200"/>
            <a:ext cx="2362200" cy="457200"/>
          </a:xfrm>
          <a:prstGeom prst="rect">
            <a:avLst/>
          </a:prstGeom>
          <a:noFill/>
          <a:ln w="9525">
            <a:noFill/>
            <a:miter lim="800000"/>
            <a:headEnd/>
            <a:tailEnd/>
          </a:ln>
          <a:effectLst/>
        </p:spPr>
        <p:txBody>
          <a:bodyPr>
            <a:spAutoFit/>
          </a:bodyPr>
          <a:lstStyle/>
          <a:p>
            <a:pPr algn="l">
              <a:spcBef>
                <a:spcPct val="50000"/>
              </a:spcBef>
            </a:pPr>
            <a:r>
              <a:rPr lang="en-US" altLang="ja-JP">
                <a:solidFill>
                  <a:schemeClr val="accent2"/>
                </a:solidFill>
                <a:latin typeface="ＭＳ Ｐゴシック" pitchFamily="50" charset="-128"/>
              </a:rPr>
              <a:t>write</a:t>
            </a:r>
            <a:r>
              <a:rPr lang="ja-JP" altLang="en-US">
                <a:solidFill>
                  <a:schemeClr val="accent2"/>
                </a:solidFill>
                <a:latin typeface="ＭＳ Ｐゴシック" pitchFamily="50" charset="-128"/>
              </a:rPr>
              <a:t>関数の出力</a:t>
            </a:r>
          </a:p>
        </p:txBody>
      </p:sp>
      <p:sp>
        <p:nvSpPr>
          <p:cNvPr id="18" name="タイトル 3"/>
          <p:cNvSpPr>
            <a:spLocks noGrp="1"/>
          </p:cNvSpPr>
          <p:nvPr>
            <p:ph type="title"/>
          </p:nvPr>
        </p:nvSpPr>
        <p:spPr>
          <a:xfrm>
            <a:off x="914400" y="274638"/>
            <a:ext cx="7772400" cy="1143000"/>
          </a:xfrm>
        </p:spPr>
        <p:txBody>
          <a:bodyPr/>
          <a:lstStyle/>
          <a:p>
            <a:r>
              <a:rPr lang="ja-JP" altLang="en-US" dirty="0"/>
              <a:t>画面への</a:t>
            </a:r>
            <a:r>
              <a:rPr lang="ja-JP" altLang="en-GB" dirty="0"/>
              <a:t>出力</a:t>
            </a:r>
            <a:r>
              <a:rPr lang="ja-JP" altLang="en-US" dirty="0"/>
              <a:t>（</a:t>
            </a:r>
            <a:r>
              <a:rPr lang="en-US" altLang="ja-JP" dirty="0"/>
              <a:t>1</a:t>
            </a:r>
            <a:r>
              <a:rPr lang="ja-JP" altLang="en-US" dirty="0"/>
              <a:t>）</a:t>
            </a:r>
            <a:endParaRPr kumimoji="1" lang="ja-JP" altLang="en-US" dirty="0"/>
          </a:p>
        </p:txBody>
      </p:sp>
    </p:spTree>
  </p:cSld>
  <p:clrMapOvr>
    <a:masterClrMapping/>
  </p:clrMapOvr>
  <p:transition spd="med"/>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p:txBody>
          <a:bodyPr/>
          <a:lstStyle/>
          <a:p>
            <a:pPr>
              <a:buNone/>
            </a:pPr>
            <a:r>
              <a:rPr lang="en-US" altLang="ja-JP" dirty="0">
                <a:latin typeface="Times New Roman" pitchFamily="18" charset="0"/>
              </a:rPr>
              <a:t>&gt;</a:t>
            </a:r>
            <a:r>
              <a:rPr lang="ja-JP" altLang="en-US" dirty="0">
                <a:latin typeface="Times New Roman" pitchFamily="18" charset="0"/>
              </a:rPr>
              <a:t> </a:t>
            </a:r>
            <a:r>
              <a:rPr lang="en-US" altLang="ja-JP" dirty="0">
                <a:latin typeface="Verdana" pitchFamily="34" charset="0"/>
                <a:ea typeface="Verdana" pitchFamily="34" charset="0"/>
                <a:cs typeface="Verdana" pitchFamily="34" charset="0"/>
              </a:rPr>
              <a:t>(define (square x)</a:t>
            </a:r>
          </a:p>
          <a:p>
            <a:pPr>
              <a:buNone/>
            </a:pPr>
            <a:r>
              <a:rPr lang="en-US" altLang="ja-JP" dirty="0">
                <a:latin typeface="Verdana" pitchFamily="34" charset="0"/>
                <a:ea typeface="Verdana" pitchFamily="34" charset="0"/>
                <a:cs typeface="Verdana" pitchFamily="34" charset="0"/>
              </a:rPr>
              <a:t>     </a:t>
            </a:r>
            <a:r>
              <a:rPr lang="en-US" altLang="ja-JP" dirty="0">
                <a:solidFill>
                  <a:srgbClr val="FF0000"/>
                </a:solidFill>
                <a:latin typeface="Verdana" pitchFamily="34" charset="0"/>
                <a:ea typeface="Verdana" pitchFamily="34" charset="0"/>
                <a:cs typeface="Verdana" pitchFamily="34" charset="0"/>
              </a:rPr>
              <a:t>(write (list ’x x))</a:t>
            </a:r>
          </a:p>
          <a:p>
            <a:pPr>
              <a:buFont typeface="Wingdings" pitchFamily="2" charset="2"/>
              <a:buNone/>
            </a:pPr>
            <a:r>
              <a:rPr lang="en-US" altLang="ja-JP" dirty="0">
                <a:solidFill>
                  <a:srgbClr val="FF0000"/>
                </a:solidFill>
                <a:latin typeface="Verdana" pitchFamily="34" charset="0"/>
                <a:ea typeface="Verdana" pitchFamily="34" charset="0"/>
                <a:cs typeface="Verdana" pitchFamily="34" charset="0"/>
              </a:rPr>
              <a:t>     (newline)</a:t>
            </a:r>
          </a:p>
          <a:p>
            <a:pPr>
              <a:buFont typeface="Wingdings" pitchFamily="2" charset="2"/>
              <a:buNone/>
            </a:pPr>
            <a:r>
              <a:rPr lang="en-US" altLang="ja-JP" dirty="0">
                <a:latin typeface="Verdana" pitchFamily="34" charset="0"/>
                <a:ea typeface="Verdana" pitchFamily="34" charset="0"/>
                <a:cs typeface="Verdana" pitchFamily="34" charset="0"/>
              </a:rPr>
              <a:t>     (* x x))</a:t>
            </a:r>
          </a:p>
          <a:p>
            <a:pPr>
              <a:lnSpc>
                <a:spcPct val="90000"/>
              </a:lnSpc>
              <a:buFont typeface="Wingdings" pitchFamily="2" charset="2"/>
              <a:buNone/>
            </a:pPr>
            <a:r>
              <a:rPr lang="en-US" altLang="ja-JP" sz="3200" i="1" dirty="0">
                <a:latin typeface="Times New Roman" pitchFamily="18" charset="0"/>
              </a:rPr>
              <a:t>square</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(square (* 3 4))</a:t>
            </a:r>
          </a:p>
          <a:p>
            <a:pPr>
              <a:lnSpc>
                <a:spcPct val="90000"/>
              </a:lnSpc>
              <a:buFont typeface="Wingdings" pitchFamily="2" charset="2"/>
              <a:buNone/>
            </a:pPr>
            <a:r>
              <a:rPr lang="en-US" altLang="ja-JP" sz="3200" i="1" dirty="0">
                <a:solidFill>
                  <a:srgbClr val="FF0000"/>
                </a:solidFill>
                <a:latin typeface="Times New Roman" pitchFamily="18" charset="0"/>
              </a:rPr>
              <a:t>(x 12)</a:t>
            </a:r>
          </a:p>
          <a:p>
            <a:pPr>
              <a:lnSpc>
                <a:spcPct val="90000"/>
              </a:lnSpc>
              <a:buFont typeface="Wingdings" pitchFamily="2" charset="2"/>
              <a:buNone/>
            </a:pPr>
            <a:r>
              <a:rPr lang="en-US" altLang="ja-JP" sz="3200" i="1" dirty="0">
                <a:latin typeface="Times New Roman" pitchFamily="18" charset="0"/>
              </a:rPr>
              <a:t>144</a:t>
            </a:r>
          </a:p>
          <a:p>
            <a:pPr>
              <a:lnSpc>
                <a:spcPct val="90000"/>
              </a:lnSpc>
              <a:buFont typeface="Wingdings" pitchFamily="2" charset="2"/>
              <a:buNone/>
            </a:pPr>
            <a:endParaRPr lang="en-US" altLang="ja-JP" dirty="0"/>
          </a:p>
          <a:p>
            <a:pPr>
              <a:lnSpc>
                <a:spcPct val="90000"/>
              </a:lnSpc>
              <a:buFont typeface="Wingdings" pitchFamily="2" charset="2"/>
              <a:buNone/>
            </a:pPr>
            <a:endParaRPr lang="en-US" altLang="ja-JP" dirty="0"/>
          </a:p>
        </p:txBody>
      </p:sp>
      <p:sp>
        <p:nvSpPr>
          <p:cNvPr id="4" name="タイトル 3"/>
          <p:cNvSpPr>
            <a:spLocks noGrp="1"/>
          </p:cNvSpPr>
          <p:nvPr>
            <p:ph type="title"/>
          </p:nvPr>
        </p:nvSpPr>
        <p:spPr/>
        <p:txBody>
          <a:bodyPr/>
          <a:lstStyle/>
          <a:p>
            <a:r>
              <a:rPr lang="ja-JP" altLang="en-US" dirty="0"/>
              <a:t>画面への</a:t>
            </a:r>
            <a:r>
              <a:rPr lang="ja-JP" altLang="en-GB" dirty="0"/>
              <a:t>出力</a:t>
            </a:r>
            <a:r>
              <a:rPr lang="ja-JP" altLang="en-US" dirty="0"/>
              <a:t>（</a:t>
            </a:r>
            <a:r>
              <a:rPr lang="en-US" altLang="ja-JP" dirty="0"/>
              <a:t>2</a:t>
            </a:r>
            <a:r>
              <a:rPr lang="ja-JP" altLang="en-US" dirty="0"/>
              <a:t>）</a:t>
            </a:r>
            <a:endParaRPr kumimoji="1" lang="ja-JP" alt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r>
              <a:rPr lang="ja-JP" altLang="en-US" dirty="0"/>
              <a:t>キーボードからの入力</a:t>
            </a:r>
          </a:p>
        </p:txBody>
      </p:sp>
      <p:sp>
        <p:nvSpPr>
          <p:cNvPr id="46083" name="Rectangle 3"/>
          <p:cNvSpPr>
            <a:spLocks noGrp="1" noChangeArrowheads="1"/>
          </p:cNvSpPr>
          <p:nvPr>
            <p:ph type="body" idx="1"/>
          </p:nvPr>
        </p:nvSpPr>
        <p:spPr/>
        <p:txBody>
          <a:bodyPr>
            <a:normAutofit fontScale="92500" lnSpcReduction="10000"/>
          </a:bodyPr>
          <a:lstStyle/>
          <a:p>
            <a:r>
              <a:rPr lang="ja-JP" altLang="en-US" dirty="0"/>
              <a:t>入力関数</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read</a:t>
            </a:r>
            <a:r>
              <a:rPr lang="en-US" altLang="ja-JP" dirty="0">
                <a:latin typeface="Verdana" pitchFamily="34" charset="0"/>
                <a:ea typeface="Verdana" pitchFamily="34" charset="0"/>
                <a:cs typeface="Verdana" pitchFamily="34" charset="0"/>
              </a:rPr>
              <a:t>)</a:t>
            </a:r>
          </a:p>
          <a:p>
            <a:pPr>
              <a:buFont typeface="Wingdings" pitchFamily="2" charset="2"/>
              <a:buNone/>
            </a:pPr>
            <a:r>
              <a:rPr lang="en-US" altLang="ja-JP" dirty="0">
                <a:latin typeface="Verdana" pitchFamily="34" charset="0"/>
                <a:ea typeface="Verdana" pitchFamily="34" charset="0"/>
                <a:cs typeface="Verdana" pitchFamily="34" charset="0"/>
              </a:rPr>
              <a:t>abcde</a:t>
            </a:r>
          </a:p>
          <a:p>
            <a:pPr>
              <a:buFont typeface="Wingdings" pitchFamily="2" charset="2"/>
              <a:buNone/>
            </a:pPr>
            <a:r>
              <a:rPr lang="en-US" altLang="ja-JP" i="1" dirty="0">
                <a:latin typeface="Times New Roman" pitchFamily="18" charset="0"/>
              </a:rPr>
              <a:t>abcde</a:t>
            </a:r>
          </a:p>
          <a:p>
            <a:pPr>
              <a:buNone/>
            </a:pPr>
            <a:r>
              <a:rPr lang="en-US" altLang="ja-JP" dirty="0">
                <a:latin typeface="Times New Roman" pitchFamily="18" charset="0"/>
              </a:rPr>
              <a:t>&gt;</a:t>
            </a:r>
            <a:r>
              <a:rPr lang="ja-JP" altLang="en-US" dirty="0">
                <a:latin typeface="Times New Roman" pitchFamily="18" charset="0"/>
              </a:rPr>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(prompt-fact)</a:t>
            </a:r>
          </a:p>
          <a:p>
            <a:pPr>
              <a:buNone/>
            </a:pPr>
            <a:r>
              <a:rPr lang="en-US" altLang="ja-JP" dirty="0">
                <a:latin typeface="Verdana" pitchFamily="34" charset="0"/>
                <a:ea typeface="Verdana" pitchFamily="34" charset="0"/>
                <a:cs typeface="Verdana" pitchFamily="34" charset="0"/>
              </a:rPr>
              <a:t>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(display ”input: ”)</a:t>
            </a:r>
          </a:p>
          <a:p>
            <a:pPr>
              <a:buNone/>
            </a:pP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 (fact (</a:t>
            </a:r>
            <a:r>
              <a:rPr lang="en-US" altLang="ja-JP" dirty="0">
                <a:solidFill>
                  <a:srgbClr val="FF0000"/>
                </a:solidFill>
                <a:latin typeface="Verdana" pitchFamily="34" charset="0"/>
                <a:ea typeface="Verdana" pitchFamily="34" charset="0"/>
                <a:cs typeface="Verdana" pitchFamily="34" charset="0"/>
              </a:rPr>
              <a:t>read</a:t>
            </a:r>
            <a:r>
              <a:rPr lang="en-US" altLang="ja-JP" dirty="0">
                <a:latin typeface="Verdana" pitchFamily="34" charset="0"/>
                <a:ea typeface="Verdana" pitchFamily="34" charset="0"/>
                <a:cs typeface="Verdana" pitchFamily="34" charset="0"/>
              </a:rPr>
              <a:t>)))</a:t>
            </a:r>
          </a:p>
          <a:p>
            <a:pPr>
              <a:buNone/>
            </a:pPr>
            <a:r>
              <a:rPr lang="en-US" altLang="ja-JP" i="1" dirty="0">
                <a:latin typeface="Times New Roman" pitchFamily="18" charset="0"/>
              </a:rPr>
              <a:t>prompt-fact</a:t>
            </a:r>
          </a:p>
          <a:p>
            <a:pPr>
              <a:buNone/>
            </a:pPr>
            <a:r>
              <a:rPr lang="en-US" altLang="ja-JP" dirty="0">
                <a:latin typeface="Times New Roman" pitchFamily="18" charset="0"/>
              </a:rPr>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(prompt-fact)</a:t>
            </a:r>
          </a:p>
          <a:p>
            <a:pPr>
              <a:buFont typeface="Wingdings" pitchFamily="2" charset="2"/>
              <a:buNone/>
            </a:pPr>
            <a:r>
              <a:rPr lang="en-US" altLang="ja-JP" i="1" dirty="0">
                <a:latin typeface="Times New Roman" pitchFamily="18" charset="0"/>
              </a:rPr>
              <a:t>input:</a:t>
            </a:r>
            <a:r>
              <a:rPr lang="en-US" altLang="ja-JP" i="1" dirty="0"/>
              <a:t> </a:t>
            </a:r>
            <a:r>
              <a:rPr lang="en-US" altLang="ja-JP" dirty="0">
                <a:latin typeface="Verdana" pitchFamily="34" charset="0"/>
                <a:ea typeface="Verdana" pitchFamily="34" charset="0"/>
                <a:cs typeface="Verdana" pitchFamily="34" charset="0"/>
              </a:rPr>
              <a:t>11</a:t>
            </a:r>
          </a:p>
          <a:p>
            <a:pPr>
              <a:buFont typeface="Wingdings" pitchFamily="2" charset="2"/>
              <a:buNone/>
            </a:pPr>
            <a:r>
              <a:rPr lang="en-US" altLang="ja-JP" i="1" dirty="0">
                <a:latin typeface="Times New Roman" pitchFamily="18" charset="0"/>
              </a:rPr>
              <a:t>39916800</a:t>
            </a:r>
            <a:endParaRPr lang="en-US" altLang="ja-JP" dirty="0"/>
          </a:p>
        </p:txBody>
      </p:sp>
      <p:sp>
        <p:nvSpPr>
          <p:cNvPr id="46084" name="Line 4"/>
          <p:cNvSpPr>
            <a:spLocks noChangeShapeType="1"/>
          </p:cNvSpPr>
          <p:nvPr/>
        </p:nvSpPr>
        <p:spPr bwMode="auto">
          <a:xfrm flipH="1">
            <a:off x="2081226" y="2452389"/>
            <a:ext cx="1295400" cy="0"/>
          </a:xfrm>
          <a:prstGeom prst="line">
            <a:avLst/>
          </a:prstGeom>
          <a:noFill/>
          <a:ln w="15240">
            <a:solidFill>
              <a:srgbClr val="0000FF"/>
            </a:solidFill>
            <a:round/>
            <a:headEnd/>
            <a:tailEnd type="triangle" w="med" len="med"/>
          </a:ln>
          <a:effectLst/>
        </p:spPr>
        <p:txBody>
          <a:bodyPr/>
          <a:lstStyle/>
          <a:p>
            <a:endParaRPr lang="ja-JP" altLang="en-US"/>
          </a:p>
        </p:txBody>
      </p:sp>
      <p:sp>
        <p:nvSpPr>
          <p:cNvPr id="46085" name="Text Box 5"/>
          <p:cNvSpPr txBox="1">
            <a:spLocks noChangeArrowheads="1"/>
          </p:cNvSpPr>
          <p:nvPr/>
        </p:nvSpPr>
        <p:spPr bwMode="auto">
          <a:xfrm>
            <a:off x="3214678" y="2250774"/>
            <a:ext cx="3624266" cy="463846"/>
          </a:xfrm>
          <a:prstGeom prst="rect">
            <a:avLst/>
          </a:prstGeom>
          <a:noFill/>
          <a:ln w="9525">
            <a:noFill/>
            <a:miter lim="800000"/>
            <a:headEnd/>
            <a:tailEnd/>
          </a:ln>
          <a:effectLst/>
        </p:spPr>
        <p:txBody>
          <a:bodyPr wrap="square" lIns="90000" tIns="46800" rIns="90000" bIns="46800">
            <a:spAutoFit/>
          </a:bodyPr>
          <a:lstStyle/>
          <a:p>
            <a:pPr algn="l">
              <a:spcBef>
                <a:spcPct val="50000"/>
              </a:spcBef>
            </a:pPr>
            <a:r>
              <a:rPr lang="ja-JP" altLang="en-US" sz="2400" dirty="0">
                <a:solidFill>
                  <a:schemeClr val="accent2"/>
                </a:solidFill>
              </a:rPr>
              <a:t>  キーボードから入力</a:t>
            </a:r>
          </a:p>
        </p:txBody>
      </p:sp>
      <p:sp>
        <p:nvSpPr>
          <p:cNvPr id="46086" name="Line 6"/>
          <p:cNvSpPr>
            <a:spLocks noChangeShapeType="1"/>
          </p:cNvSpPr>
          <p:nvPr/>
        </p:nvSpPr>
        <p:spPr bwMode="auto">
          <a:xfrm flipV="1">
            <a:off x="928663" y="3000372"/>
            <a:ext cx="857256" cy="0"/>
          </a:xfrm>
          <a:prstGeom prst="line">
            <a:avLst/>
          </a:prstGeom>
          <a:noFill/>
          <a:ln w="15240">
            <a:solidFill>
              <a:srgbClr val="339966"/>
            </a:solidFill>
            <a:prstDash val="dash"/>
            <a:round/>
            <a:headEnd/>
            <a:tailEnd/>
          </a:ln>
          <a:effectLst/>
        </p:spPr>
        <p:txBody>
          <a:bodyPr/>
          <a:lstStyle/>
          <a:p>
            <a:endParaRPr lang="ja-JP" altLang="en-US"/>
          </a:p>
        </p:txBody>
      </p:sp>
      <p:sp>
        <p:nvSpPr>
          <p:cNvPr id="46087" name="Text Box 7"/>
          <p:cNvSpPr txBox="1">
            <a:spLocks noChangeArrowheads="1"/>
          </p:cNvSpPr>
          <p:nvPr/>
        </p:nvSpPr>
        <p:spPr bwMode="auto">
          <a:xfrm>
            <a:off x="1857356" y="2702478"/>
            <a:ext cx="4643470" cy="369332"/>
          </a:xfrm>
          <a:prstGeom prst="rect">
            <a:avLst/>
          </a:prstGeom>
          <a:noFill/>
          <a:ln w="9525">
            <a:noFill/>
            <a:miter lim="800000"/>
            <a:headEnd/>
            <a:tailEnd/>
          </a:ln>
          <a:effectLst/>
        </p:spPr>
        <p:txBody>
          <a:bodyPr wrap="square">
            <a:spAutoFit/>
          </a:bodyPr>
          <a:lstStyle/>
          <a:p>
            <a:pPr algn="l">
              <a:spcBef>
                <a:spcPct val="50000"/>
              </a:spcBef>
            </a:pPr>
            <a:r>
              <a:rPr lang="ja-JP" altLang="en-US" dirty="0">
                <a:solidFill>
                  <a:srgbClr val="339933"/>
                </a:solidFill>
                <a:latin typeface="ＭＳ Ｐゴシック" pitchFamily="50" charset="-128"/>
              </a:rPr>
              <a:t>システムの出力（</a:t>
            </a:r>
            <a:r>
              <a:rPr lang="en-US" altLang="ja-JP" dirty="0">
                <a:solidFill>
                  <a:srgbClr val="339933"/>
                </a:solidFill>
                <a:latin typeface="ＭＳ Ｐゴシック" pitchFamily="50" charset="-128"/>
              </a:rPr>
              <a:t>read</a:t>
            </a:r>
            <a:r>
              <a:rPr lang="ja-JP" altLang="en-US" dirty="0">
                <a:solidFill>
                  <a:srgbClr val="339933"/>
                </a:solidFill>
                <a:latin typeface="ＭＳ Ｐゴシック" pitchFamily="50" charset="-128"/>
              </a:rPr>
              <a:t>関数の返り値）</a:t>
            </a:r>
          </a:p>
        </p:txBody>
      </p:sp>
      <p:sp>
        <p:nvSpPr>
          <p:cNvPr id="46088" name="Line 8"/>
          <p:cNvSpPr>
            <a:spLocks noChangeShapeType="1"/>
          </p:cNvSpPr>
          <p:nvPr/>
        </p:nvSpPr>
        <p:spPr bwMode="auto">
          <a:xfrm flipH="1">
            <a:off x="2214546" y="5286388"/>
            <a:ext cx="1295400" cy="0"/>
          </a:xfrm>
          <a:prstGeom prst="line">
            <a:avLst/>
          </a:prstGeom>
          <a:noFill/>
          <a:ln w="15240">
            <a:solidFill>
              <a:srgbClr val="0000FF"/>
            </a:solidFill>
            <a:round/>
            <a:headEnd/>
            <a:tailEnd type="triangle" w="med" len="med"/>
          </a:ln>
          <a:effectLst/>
        </p:spPr>
        <p:txBody>
          <a:bodyPr/>
          <a:lstStyle/>
          <a:p>
            <a:endParaRPr lang="ja-JP" altLang="en-US"/>
          </a:p>
        </p:txBody>
      </p:sp>
      <p:sp>
        <p:nvSpPr>
          <p:cNvPr id="46090" name="Line 10"/>
          <p:cNvSpPr>
            <a:spLocks noChangeShapeType="1"/>
          </p:cNvSpPr>
          <p:nvPr/>
        </p:nvSpPr>
        <p:spPr bwMode="auto">
          <a:xfrm>
            <a:off x="5867400" y="5229225"/>
            <a:ext cx="0" cy="0"/>
          </a:xfrm>
          <a:prstGeom prst="line">
            <a:avLst/>
          </a:prstGeom>
          <a:noFill/>
          <a:ln w="9525">
            <a:noFill/>
            <a:round/>
            <a:headEnd/>
            <a:tailEnd/>
          </a:ln>
          <a:effectLst/>
        </p:spPr>
        <p:txBody>
          <a:bodyPr lIns="90000" tIns="46800" rIns="90000" bIns="46800">
            <a:spAutoFit/>
          </a:bodyPr>
          <a:lstStyle/>
          <a:p>
            <a:endParaRPr lang="ja-JP" altLang="en-US"/>
          </a:p>
        </p:txBody>
      </p:sp>
      <p:sp>
        <p:nvSpPr>
          <p:cNvPr id="46091" name="Line 11"/>
          <p:cNvSpPr>
            <a:spLocks noChangeShapeType="1"/>
          </p:cNvSpPr>
          <p:nvPr/>
        </p:nvSpPr>
        <p:spPr bwMode="auto">
          <a:xfrm flipV="1">
            <a:off x="928662" y="5472130"/>
            <a:ext cx="857256" cy="0"/>
          </a:xfrm>
          <a:prstGeom prst="line">
            <a:avLst/>
          </a:prstGeom>
          <a:noFill/>
          <a:ln w="25400">
            <a:solidFill>
              <a:srgbClr val="FF00FF"/>
            </a:solidFill>
            <a:round/>
            <a:headEnd/>
            <a:tailEnd/>
          </a:ln>
          <a:effectLst/>
        </p:spPr>
        <p:txBody>
          <a:bodyPr wrap="square" lIns="90000" tIns="46800" rIns="90000" bIns="46800">
            <a:spAutoFit/>
          </a:bodyPr>
          <a:lstStyle/>
          <a:p>
            <a:endParaRPr lang="ja-JP" altLang="en-US"/>
          </a:p>
        </p:txBody>
      </p:sp>
      <p:sp>
        <p:nvSpPr>
          <p:cNvPr id="46092" name="Line 12"/>
          <p:cNvSpPr>
            <a:spLocks noChangeShapeType="1"/>
          </p:cNvSpPr>
          <p:nvPr/>
        </p:nvSpPr>
        <p:spPr bwMode="auto">
          <a:xfrm flipH="1" flipV="1">
            <a:off x="1785918" y="5472130"/>
            <a:ext cx="1873250" cy="288925"/>
          </a:xfrm>
          <a:prstGeom prst="line">
            <a:avLst/>
          </a:prstGeom>
          <a:noFill/>
          <a:ln w="12700">
            <a:solidFill>
              <a:srgbClr val="FF00FF"/>
            </a:solidFill>
            <a:round/>
            <a:headEnd/>
            <a:tailEnd type="triangle" w="med" len="med"/>
          </a:ln>
          <a:effectLst/>
        </p:spPr>
        <p:txBody>
          <a:bodyPr lIns="90000" tIns="46800" rIns="90000" bIns="46800">
            <a:spAutoFit/>
          </a:bodyPr>
          <a:lstStyle/>
          <a:p>
            <a:endParaRPr lang="ja-JP" altLang="en-US"/>
          </a:p>
        </p:txBody>
      </p:sp>
      <p:sp>
        <p:nvSpPr>
          <p:cNvPr id="46094" name="Text Box 14"/>
          <p:cNvSpPr txBox="1">
            <a:spLocks noChangeArrowheads="1"/>
          </p:cNvSpPr>
          <p:nvPr/>
        </p:nvSpPr>
        <p:spPr bwMode="auto">
          <a:xfrm>
            <a:off x="3428992" y="5615006"/>
            <a:ext cx="4286280" cy="371513"/>
          </a:xfrm>
          <a:prstGeom prst="rect">
            <a:avLst/>
          </a:prstGeom>
          <a:noFill/>
          <a:ln w="9525">
            <a:noFill/>
            <a:miter lim="800000"/>
            <a:headEnd/>
            <a:tailEnd/>
          </a:ln>
          <a:effectLst/>
        </p:spPr>
        <p:txBody>
          <a:bodyPr wrap="square" lIns="90000" tIns="46800" rIns="90000" bIns="46800">
            <a:spAutoFit/>
          </a:bodyPr>
          <a:lstStyle/>
          <a:p>
            <a:pPr algn="l">
              <a:spcBef>
                <a:spcPct val="50000"/>
              </a:spcBef>
            </a:pPr>
            <a:r>
              <a:rPr lang="ja-JP" altLang="en-US" dirty="0">
                <a:solidFill>
                  <a:srgbClr val="FF00FF"/>
                </a:solidFill>
              </a:rPr>
              <a:t>    プロンプト（</a:t>
            </a:r>
            <a:r>
              <a:rPr lang="en-US" altLang="ja-JP" dirty="0">
                <a:solidFill>
                  <a:srgbClr val="FF00FF"/>
                </a:solidFill>
              </a:rPr>
              <a:t>display</a:t>
            </a:r>
            <a:r>
              <a:rPr lang="ja-JP" altLang="en-US" dirty="0">
                <a:solidFill>
                  <a:srgbClr val="FF00FF"/>
                </a:solidFill>
              </a:rPr>
              <a:t>関数が出力）</a:t>
            </a:r>
          </a:p>
        </p:txBody>
      </p:sp>
      <p:sp>
        <p:nvSpPr>
          <p:cNvPr id="14" name="Text Box 5"/>
          <p:cNvSpPr txBox="1">
            <a:spLocks noChangeArrowheads="1"/>
          </p:cNvSpPr>
          <p:nvPr/>
        </p:nvSpPr>
        <p:spPr bwMode="auto">
          <a:xfrm>
            <a:off x="3357554" y="5072074"/>
            <a:ext cx="3624266" cy="463846"/>
          </a:xfrm>
          <a:prstGeom prst="rect">
            <a:avLst/>
          </a:prstGeom>
          <a:noFill/>
          <a:ln w="9525">
            <a:noFill/>
            <a:miter lim="800000"/>
            <a:headEnd/>
            <a:tailEnd/>
          </a:ln>
          <a:effectLst/>
        </p:spPr>
        <p:txBody>
          <a:bodyPr wrap="square" lIns="90000" tIns="46800" rIns="90000" bIns="46800">
            <a:spAutoFit/>
          </a:bodyPr>
          <a:lstStyle/>
          <a:p>
            <a:pPr algn="l">
              <a:spcBef>
                <a:spcPct val="50000"/>
              </a:spcBef>
            </a:pPr>
            <a:r>
              <a:rPr lang="ja-JP" altLang="en-US" sz="2400" dirty="0">
                <a:solidFill>
                  <a:schemeClr val="accent2"/>
                </a:solidFill>
              </a:rPr>
              <a:t>  キーボードから入力</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ja-JP" altLang="en-US" dirty="0"/>
              <a:t>ファイルへ出力</a:t>
            </a:r>
          </a:p>
        </p:txBody>
      </p:sp>
      <p:sp>
        <p:nvSpPr>
          <p:cNvPr id="47107" name="Rectangle 3"/>
          <p:cNvSpPr>
            <a:spLocks noGrp="1" noChangeArrowheads="1"/>
          </p:cNvSpPr>
          <p:nvPr>
            <p:ph type="body" idx="1"/>
          </p:nvPr>
        </p:nvSpPr>
        <p:spPr/>
        <p:txBody>
          <a:bodyPr/>
          <a:lstStyle/>
          <a:p>
            <a:pPr>
              <a:lnSpc>
                <a:spcPct val="90000"/>
              </a:lnSpc>
              <a:buFont typeface="Wingdings" pitchFamily="2" charset="2"/>
              <a:buNone/>
            </a:pPr>
            <a:r>
              <a:rPr lang="en-US" altLang="ja-JP" sz="2600" dirty="0">
                <a:latin typeface="Times New Roman" pitchFamily="18" charset="0"/>
              </a:rPr>
              <a:t>&gt;</a:t>
            </a:r>
            <a:r>
              <a:rPr lang="en-US" altLang="ja-JP" sz="2600" dirty="0"/>
              <a:t> </a:t>
            </a:r>
            <a:r>
              <a:rPr lang="en-US" altLang="ja-JP" sz="2600" dirty="0">
                <a:latin typeface="Verdana" pitchFamily="34" charset="0"/>
                <a:ea typeface="Verdana" pitchFamily="34" charset="0"/>
                <a:cs typeface="Verdana" pitchFamily="34" charset="0"/>
              </a:rPr>
              <a:t>(define out (</a:t>
            </a:r>
            <a:r>
              <a:rPr lang="en-US" altLang="ja-JP" sz="2600" dirty="0">
                <a:solidFill>
                  <a:srgbClr val="FF0000"/>
                </a:solidFill>
                <a:latin typeface="Verdana" pitchFamily="34" charset="0"/>
                <a:ea typeface="Verdana" pitchFamily="34" charset="0"/>
                <a:cs typeface="Verdana" pitchFamily="34" charset="0"/>
              </a:rPr>
              <a:t>open-output-file ”outfile”</a:t>
            </a:r>
            <a:r>
              <a:rPr lang="en-US" altLang="ja-JP" sz="2600" dirty="0">
                <a:latin typeface="Verdana" pitchFamily="34" charset="0"/>
                <a:ea typeface="Verdana" pitchFamily="34" charset="0"/>
                <a:cs typeface="Verdana" pitchFamily="34" charset="0"/>
              </a:rPr>
              <a:t>))</a:t>
            </a:r>
          </a:p>
          <a:p>
            <a:pPr>
              <a:lnSpc>
                <a:spcPct val="90000"/>
              </a:lnSpc>
              <a:buFont typeface="Wingdings" pitchFamily="2" charset="2"/>
              <a:buNone/>
            </a:pPr>
            <a:r>
              <a:rPr lang="en-US" altLang="ja-JP" sz="2600" i="1" dirty="0">
                <a:latin typeface="Times New Roman" pitchFamily="18" charset="0"/>
              </a:rPr>
              <a:t>out</a:t>
            </a:r>
          </a:p>
          <a:p>
            <a:pPr>
              <a:lnSpc>
                <a:spcPct val="90000"/>
              </a:lnSpc>
              <a:buFont typeface="Wingdings" pitchFamily="2" charset="2"/>
              <a:buNone/>
            </a:pPr>
            <a:r>
              <a:rPr lang="en-US" altLang="ja-JP" sz="2600" dirty="0">
                <a:latin typeface="Times New Roman" pitchFamily="18" charset="0"/>
              </a:rPr>
              <a:t>&gt;</a:t>
            </a:r>
            <a:r>
              <a:rPr lang="en-US" altLang="ja-JP" sz="2600" dirty="0"/>
              <a:t> </a:t>
            </a:r>
            <a:r>
              <a:rPr lang="en-US" altLang="ja-JP" sz="2600" dirty="0">
                <a:latin typeface="Verdana" pitchFamily="34" charset="0"/>
                <a:ea typeface="Verdana" pitchFamily="34" charset="0"/>
                <a:cs typeface="Verdana" pitchFamily="34" charset="0"/>
              </a:rPr>
              <a:t>out</a:t>
            </a:r>
          </a:p>
          <a:p>
            <a:pPr>
              <a:lnSpc>
                <a:spcPct val="90000"/>
              </a:lnSpc>
              <a:buFont typeface="Wingdings" pitchFamily="2" charset="2"/>
              <a:buNone/>
            </a:pPr>
            <a:r>
              <a:rPr lang="en-US" altLang="ja-JP" sz="2600" i="1" dirty="0">
                <a:latin typeface="Times New Roman" pitchFamily="18" charset="0"/>
              </a:rPr>
              <a:t>#&lt;port to outfile&gt;</a:t>
            </a:r>
          </a:p>
          <a:p>
            <a:pPr>
              <a:lnSpc>
                <a:spcPct val="90000"/>
              </a:lnSpc>
              <a:buFont typeface="Wingdings" pitchFamily="2" charset="2"/>
              <a:buNone/>
            </a:pPr>
            <a:r>
              <a:rPr lang="en-US" altLang="ja-JP" sz="2600" dirty="0">
                <a:latin typeface="Times New Roman" pitchFamily="18" charset="0"/>
              </a:rPr>
              <a:t>&gt;</a:t>
            </a:r>
            <a:r>
              <a:rPr lang="en-US" altLang="ja-JP" sz="2600" dirty="0"/>
              <a:t> </a:t>
            </a:r>
            <a:r>
              <a:rPr lang="en-US" altLang="ja-JP" sz="2600" dirty="0">
                <a:latin typeface="Verdana" pitchFamily="34" charset="0"/>
                <a:ea typeface="Verdana" pitchFamily="34" charset="0"/>
                <a:cs typeface="Verdana" pitchFamily="34" charset="0"/>
              </a:rPr>
              <a:t>(write (fact 7) </a:t>
            </a:r>
            <a:r>
              <a:rPr lang="en-US" altLang="ja-JP" sz="2600" dirty="0">
                <a:solidFill>
                  <a:srgbClr val="FF0000"/>
                </a:solidFill>
                <a:latin typeface="Verdana" pitchFamily="34" charset="0"/>
                <a:ea typeface="Verdana" pitchFamily="34" charset="0"/>
                <a:cs typeface="Verdana" pitchFamily="34" charset="0"/>
              </a:rPr>
              <a:t>out</a:t>
            </a:r>
            <a:r>
              <a:rPr lang="en-US" altLang="ja-JP" sz="2600" dirty="0">
                <a:latin typeface="Verdana" pitchFamily="34" charset="0"/>
                <a:ea typeface="Verdana" pitchFamily="34" charset="0"/>
                <a:cs typeface="Verdana" pitchFamily="34" charset="0"/>
              </a:rPr>
              <a:t>)</a:t>
            </a:r>
          </a:p>
          <a:p>
            <a:pPr>
              <a:lnSpc>
                <a:spcPct val="90000"/>
              </a:lnSpc>
              <a:buFont typeface="Wingdings" pitchFamily="2" charset="2"/>
              <a:buNone/>
            </a:pPr>
            <a:r>
              <a:rPr lang="en-US" altLang="ja-JP" sz="2600" i="1" dirty="0">
                <a:latin typeface="Times New Roman" pitchFamily="18" charset="0"/>
              </a:rPr>
              <a:t>5040</a:t>
            </a:r>
          </a:p>
          <a:p>
            <a:pPr>
              <a:lnSpc>
                <a:spcPct val="90000"/>
              </a:lnSpc>
              <a:buFont typeface="Wingdings" pitchFamily="2" charset="2"/>
              <a:buNone/>
            </a:pPr>
            <a:r>
              <a:rPr lang="en-US" altLang="ja-JP" sz="2600" dirty="0">
                <a:latin typeface="Times New Roman" pitchFamily="18" charset="0"/>
              </a:rPr>
              <a:t>&gt;</a:t>
            </a:r>
            <a:r>
              <a:rPr lang="en-US" altLang="ja-JP" sz="2600" dirty="0"/>
              <a:t> </a:t>
            </a:r>
            <a:r>
              <a:rPr lang="en-US" altLang="ja-JP" sz="2600" dirty="0">
                <a:latin typeface="Verdana" pitchFamily="34" charset="0"/>
                <a:ea typeface="Verdana" pitchFamily="34" charset="0"/>
                <a:cs typeface="Verdana" pitchFamily="34" charset="0"/>
              </a:rPr>
              <a:t>(newline </a:t>
            </a:r>
            <a:r>
              <a:rPr lang="en-US" altLang="ja-JP" sz="2600" dirty="0">
                <a:solidFill>
                  <a:srgbClr val="FF0000"/>
                </a:solidFill>
                <a:latin typeface="Verdana" pitchFamily="34" charset="0"/>
                <a:ea typeface="Verdana" pitchFamily="34" charset="0"/>
                <a:cs typeface="Verdana" pitchFamily="34" charset="0"/>
              </a:rPr>
              <a:t>out</a:t>
            </a:r>
            <a:r>
              <a:rPr lang="en-US" altLang="ja-JP" sz="2600" dirty="0">
                <a:latin typeface="Verdana" pitchFamily="34" charset="0"/>
                <a:ea typeface="Verdana" pitchFamily="34" charset="0"/>
                <a:cs typeface="Verdana" pitchFamily="34" charset="0"/>
              </a:rPr>
              <a:t>)</a:t>
            </a:r>
          </a:p>
          <a:p>
            <a:pPr>
              <a:lnSpc>
                <a:spcPct val="90000"/>
              </a:lnSpc>
              <a:buFont typeface="Wingdings" pitchFamily="2" charset="2"/>
              <a:buNone/>
            </a:pPr>
            <a:r>
              <a:rPr lang="en-US" altLang="ja-JP" sz="2600" i="1" dirty="0">
                <a:latin typeface="Times New Roman" pitchFamily="18" charset="0"/>
              </a:rPr>
              <a:t>#t</a:t>
            </a:r>
          </a:p>
          <a:p>
            <a:pPr>
              <a:lnSpc>
                <a:spcPct val="90000"/>
              </a:lnSpc>
              <a:buFont typeface="Wingdings" pitchFamily="2" charset="2"/>
              <a:buNone/>
            </a:pPr>
            <a:r>
              <a:rPr lang="en-US" altLang="ja-JP" sz="2600" dirty="0">
                <a:latin typeface="Times New Roman" pitchFamily="18" charset="0"/>
              </a:rPr>
              <a:t>&gt;</a:t>
            </a:r>
            <a:r>
              <a:rPr lang="en-US" altLang="ja-JP" sz="2600" dirty="0"/>
              <a:t> </a:t>
            </a:r>
            <a:r>
              <a:rPr lang="en-US" altLang="ja-JP" sz="2600" dirty="0">
                <a:latin typeface="Verdana" pitchFamily="34" charset="0"/>
                <a:ea typeface="Verdana" pitchFamily="34" charset="0"/>
                <a:cs typeface="Verdana" pitchFamily="34" charset="0"/>
              </a:rPr>
              <a:t>(</a:t>
            </a:r>
            <a:r>
              <a:rPr lang="en-US" altLang="ja-JP" sz="2600" dirty="0">
                <a:solidFill>
                  <a:srgbClr val="FF0000"/>
                </a:solidFill>
                <a:latin typeface="Verdana" pitchFamily="34" charset="0"/>
                <a:ea typeface="Verdana" pitchFamily="34" charset="0"/>
                <a:cs typeface="Verdana" pitchFamily="34" charset="0"/>
              </a:rPr>
              <a:t>close-output-port out</a:t>
            </a:r>
            <a:r>
              <a:rPr lang="en-US" altLang="ja-JP" sz="2600" dirty="0">
                <a:latin typeface="Verdana" pitchFamily="34" charset="0"/>
                <a:ea typeface="Verdana" pitchFamily="34" charset="0"/>
                <a:cs typeface="Verdana" pitchFamily="34" charset="0"/>
              </a:rPr>
              <a:t>)</a:t>
            </a:r>
          </a:p>
          <a:p>
            <a:pPr>
              <a:lnSpc>
                <a:spcPct val="90000"/>
              </a:lnSpc>
              <a:buFont typeface="Wingdings" pitchFamily="2" charset="2"/>
              <a:buNone/>
            </a:pPr>
            <a:r>
              <a:rPr lang="en-US" altLang="ja-JP" sz="2600" i="1" dirty="0">
                <a:latin typeface="Times New Roman" pitchFamily="18" charset="0"/>
              </a:rPr>
              <a:t>#t</a:t>
            </a:r>
          </a:p>
          <a:p>
            <a:pPr>
              <a:lnSpc>
                <a:spcPct val="90000"/>
              </a:lnSpc>
              <a:buFont typeface="Wingdings" pitchFamily="2" charset="2"/>
              <a:buNone/>
            </a:pPr>
            <a:endParaRPr lang="en-US" altLang="ja-JP" sz="2600" dirty="0"/>
          </a:p>
          <a:p>
            <a:pPr>
              <a:lnSpc>
                <a:spcPct val="90000"/>
              </a:lnSpc>
              <a:buFont typeface="Wingdings" pitchFamily="2" charset="2"/>
              <a:buNone/>
            </a:pPr>
            <a:endParaRPr lang="en-US" altLang="ja-JP" sz="2600" dirty="0"/>
          </a:p>
        </p:txBody>
      </p:sp>
      <p:sp>
        <p:nvSpPr>
          <p:cNvPr id="47108" name="Line 4"/>
          <p:cNvSpPr>
            <a:spLocks noChangeShapeType="1"/>
          </p:cNvSpPr>
          <p:nvPr/>
        </p:nvSpPr>
        <p:spPr bwMode="auto">
          <a:xfrm>
            <a:off x="4500562" y="3357562"/>
            <a:ext cx="718350" cy="0"/>
          </a:xfrm>
          <a:prstGeom prst="line">
            <a:avLst/>
          </a:prstGeom>
          <a:noFill/>
          <a:ln w="15240">
            <a:solidFill>
              <a:srgbClr val="0000FF"/>
            </a:solidFill>
            <a:prstDash val="dash"/>
            <a:round/>
            <a:headEnd/>
            <a:tailEnd/>
          </a:ln>
          <a:effectLst/>
        </p:spPr>
        <p:txBody>
          <a:bodyPr/>
          <a:lstStyle/>
          <a:p>
            <a:endParaRPr lang="ja-JP" altLang="en-US"/>
          </a:p>
        </p:txBody>
      </p:sp>
      <p:sp>
        <p:nvSpPr>
          <p:cNvPr id="47109" name="Text Box 5"/>
          <p:cNvSpPr txBox="1">
            <a:spLocks noChangeArrowheads="1"/>
          </p:cNvSpPr>
          <p:nvPr/>
        </p:nvSpPr>
        <p:spPr bwMode="auto">
          <a:xfrm>
            <a:off x="5334000" y="3169585"/>
            <a:ext cx="3238528" cy="402291"/>
          </a:xfrm>
          <a:prstGeom prst="rect">
            <a:avLst/>
          </a:prstGeom>
          <a:noFill/>
          <a:ln w="9525">
            <a:noFill/>
            <a:miter lim="800000"/>
            <a:headEnd/>
            <a:tailEnd/>
          </a:ln>
          <a:effectLst/>
        </p:spPr>
        <p:txBody>
          <a:bodyPr wrap="square" lIns="90000" tIns="46800" rIns="90000" bIns="46800">
            <a:spAutoFit/>
          </a:bodyPr>
          <a:lstStyle/>
          <a:p>
            <a:pPr algn="l">
              <a:spcBef>
                <a:spcPct val="50000"/>
              </a:spcBef>
            </a:pPr>
            <a:r>
              <a:rPr lang="ja-JP" altLang="en-US" sz="2000" dirty="0">
                <a:solidFill>
                  <a:schemeClr val="accent2"/>
                </a:solidFill>
                <a:latin typeface="ＭＳ Ｐゴシック" pitchFamily="50" charset="-128"/>
              </a:rPr>
              <a:t>結果を</a:t>
            </a:r>
            <a:r>
              <a:rPr lang="ja-JP" altLang="en-US" sz="2000" dirty="0">
                <a:solidFill>
                  <a:schemeClr val="accent2"/>
                </a:solidFill>
                <a:latin typeface="Arial" charset="0"/>
              </a:rPr>
              <a:t>“</a:t>
            </a:r>
            <a:r>
              <a:rPr lang="en-US" altLang="ja-JP" sz="2000" dirty="0" err="1">
                <a:solidFill>
                  <a:schemeClr val="accent2"/>
                </a:solidFill>
                <a:latin typeface="Arial" charset="0"/>
              </a:rPr>
              <a:t>outfile</a:t>
            </a:r>
            <a:r>
              <a:rPr lang="en-US" altLang="ja-JP" sz="2000" dirty="0">
                <a:solidFill>
                  <a:schemeClr val="accent2"/>
                </a:solidFill>
                <a:latin typeface="Arial" charset="0"/>
              </a:rPr>
              <a:t>”</a:t>
            </a:r>
            <a:r>
              <a:rPr lang="ja-JP" altLang="en-US" sz="2000" dirty="0">
                <a:solidFill>
                  <a:schemeClr val="accent2"/>
                </a:solidFill>
                <a:latin typeface="Arial" charset="0"/>
              </a:rPr>
              <a:t>に書き込む</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descr=" 7169"/>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対話環境</a:t>
            </a:r>
            <a:r>
              <a:rPr lang="ja-JP" altLang="en-US" dirty="0"/>
              <a:t> </a:t>
            </a:r>
            <a:r>
              <a:rPr lang="en-US" altLang="ja-JP" dirty="0"/>
              <a:t>(REPL:</a:t>
            </a:r>
            <a:r>
              <a:rPr lang="ja-JP" altLang="en-US" dirty="0"/>
              <a:t> </a:t>
            </a:r>
            <a:r>
              <a:rPr lang="en-US" altLang="ja-JP" dirty="0"/>
              <a:t>Read</a:t>
            </a:r>
            <a:r>
              <a:rPr lang="ja-JP" altLang="en-US" dirty="0"/>
              <a:t> </a:t>
            </a:r>
            <a:r>
              <a:rPr lang="en-US" altLang="ja-JP" dirty="0" err="1"/>
              <a:t>Eval</a:t>
            </a:r>
            <a:r>
              <a:rPr lang="ja-JP" altLang="en-US" dirty="0"/>
              <a:t> </a:t>
            </a:r>
            <a:r>
              <a:rPr lang="en-US" altLang="ja-JP" dirty="0"/>
              <a:t>Print</a:t>
            </a:r>
            <a:r>
              <a:rPr lang="ja-JP" altLang="en-US" dirty="0"/>
              <a:t> </a:t>
            </a:r>
            <a:r>
              <a:rPr lang="en-US" altLang="ja-JP" dirty="0"/>
              <a:t>Loop)</a:t>
            </a:r>
            <a:endParaRPr lang="ja-JP" altLang="en-GB" dirty="0"/>
          </a:p>
        </p:txBody>
      </p:sp>
      <p:sp>
        <p:nvSpPr>
          <p:cNvPr id="7170" name="Rectangle 2" descr=" 7170"/>
          <p:cNvSpPr>
            <a:spLocks noGrp="1" noChangeArrowheads="1"/>
          </p:cNvSpPr>
          <p:nvPr>
            <p:ph type="body" idx="4294967295"/>
          </p:nvPr>
        </p:nvSpPr>
        <p:spPr>
          <a:xfrm>
            <a:off x="457200" y="1600200"/>
            <a:ext cx="4829180" cy="4530725"/>
          </a:xfrm>
          <a:ln/>
        </p:spPr>
        <p:txBody>
          <a:bodyPr>
            <a:normAutofit lnSpcReduction="10000"/>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(+ 1 2) (- 10 7))</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9</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500" dirty="0">
                <a:latin typeface="Verdana" pitchFamily="34" charset="0"/>
                <a:ea typeface="Verdana" pitchFamily="34" charset="0"/>
                <a:cs typeface="Verdana" pitchFamily="34" charset="0"/>
              </a:rPr>
              <a:t>1234</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1234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US" altLang="ja-JP" sz="3500" dirty="0">
                <a:latin typeface="Verdana" pitchFamily="34" charset="0"/>
                <a:cs typeface="Verdana" pitchFamily="34" charset="0"/>
              </a:rPr>
              <a:t>(&lt;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10)</a:t>
            </a:r>
            <a:endParaRPr lang="en-GB" altLang="ja-JP" sz="3500" dirty="0">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3200" i="1" dirty="0">
                <a:latin typeface="Times New Roman" pitchFamily="18" charset="0"/>
              </a:rPr>
              <a:t>#t</a:t>
            </a:r>
            <a:endParaRPr lang="en-GB" altLang="ja-JP" sz="3200" i="1" dirty="0">
              <a:latin typeface="Times New Roman" pitchFamily="18" charset="0"/>
            </a:endParaRPr>
          </a:p>
        </p:txBody>
      </p:sp>
      <p:grpSp>
        <p:nvGrpSpPr>
          <p:cNvPr id="2" name="Group 3" descr=" 2"/>
          <p:cNvGrpSpPr>
            <a:grpSpLocks/>
          </p:cNvGrpSpPr>
          <p:nvPr/>
        </p:nvGrpSpPr>
        <p:grpSpPr bwMode="auto">
          <a:xfrm>
            <a:off x="3851275" y="1428752"/>
            <a:ext cx="5041900" cy="4773614"/>
            <a:chOff x="2426" y="900"/>
            <a:chExt cx="3176" cy="3007"/>
          </a:xfrm>
        </p:grpSpPr>
        <p:sp>
          <p:nvSpPr>
            <p:cNvPr id="7172" name="AutoShape 4"/>
            <p:cNvSpPr>
              <a:spLocks noChangeArrowheads="1"/>
            </p:cNvSpPr>
            <p:nvPr/>
          </p:nvSpPr>
          <p:spPr bwMode="auto">
            <a:xfrm>
              <a:off x="2426" y="1053"/>
              <a:ext cx="3176" cy="2854"/>
            </a:xfrm>
            <a:prstGeom prst="roundRect">
              <a:avLst>
                <a:gd name="adj" fmla="val 32"/>
              </a:avLst>
            </a:prstGeom>
            <a:noFill/>
            <a:ln w="9525">
              <a:noFill/>
              <a:round/>
              <a:headEnd/>
              <a:tailEnd/>
            </a:ln>
          </p:spPr>
          <p:txBody>
            <a:bodyPr wrap="none" anchor="ctr"/>
            <a:lstStyle/>
            <a:p>
              <a:endParaRPr lang="ja-JP" altLang="en-US"/>
            </a:p>
          </p:txBody>
        </p:sp>
        <p:sp>
          <p:nvSpPr>
            <p:cNvPr id="7173" name="Text Box 5"/>
            <p:cNvSpPr txBox="1">
              <a:spLocks noChangeArrowheads="1"/>
            </p:cNvSpPr>
            <p:nvPr/>
          </p:nvSpPr>
          <p:spPr bwMode="auto">
            <a:xfrm>
              <a:off x="2426" y="900"/>
              <a:ext cx="3176" cy="175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p:txBody>
        </p:sp>
      </p:grpSp>
      <p:sp>
        <p:nvSpPr>
          <p:cNvPr id="7174" name="Line 6" descr=" 7174"/>
          <p:cNvSpPr>
            <a:spLocks noChangeShapeType="1"/>
          </p:cNvSpPr>
          <p:nvPr/>
        </p:nvSpPr>
        <p:spPr bwMode="auto">
          <a:xfrm>
            <a:off x="900113" y="2420938"/>
            <a:ext cx="5040312" cy="1587"/>
          </a:xfrm>
          <a:prstGeom prst="line">
            <a:avLst/>
          </a:prstGeom>
          <a:noFill/>
          <a:ln w="15120">
            <a:solidFill>
              <a:srgbClr val="0000FF"/>
            </a:solidFill>
            <a:prstDash val="dash"/>
            <a:round/>
            <a:headEnd/>
            <a:tailEnd/>
          </a:ln>
        </p:spPr>
        <p:txBody>
          <a:bodyPr/>
          <a:lstStyle/>
          <a:p>
            <a:endParaRPr lang="ja-JP" altLang="en-US"/>
          </a:p>
        </p:txBody>
      </p:sp>
      <p:sp>
        <p:nvSpPr>
          <p:cNvPr id="7175" name="Line 7" descr=" 7175"/>
          <p:cNvSpPr>
            <a:spLocks noChangeShapeType="1"/>
          </p:cNvSpPr>
          <p:nvPr/>
        </p:nvSpPr>
        <p:spPr bwMode="auto">
          <a:xfrm>
            <a:off x="857224" y="3357562"/>
            <a:ext cx="3095625" cy="1588"/>
          </a:xfrm>
          <a:prstGeom prst="line">
            <a:avLst/>
          </a:prstGeom>
          <a:noFill/>
          <a:ln w="15120">
            <a:solidFill>
              <a:srgbClr val="0000FF"/>
            </a:solidFill>
            <a:prstDash val="dash"/>
            <a:round/>
            <a:headEnd/>
            <a:tailEnd/>
          </a:ln>
        </p:spPr>
        <p:txBody>
          <a:bodyPr/>
          <a:lstStyle/>
          <a:p>
            <a:endParaRPr lang="ja-JP" altLang="en-US"/>
          </a:p>
        </p:txBody>
      </p:sp>
      <p:sp>
        <p:nvSpPr>
          <p:cNvPr id="7176" name="Line 8" descr=" 7176"/>
          <p:cNvSpPr>
            <a:spLocks noChangeShapeType="1"/>
          </p:cNvSpPr>
          <p:nvPr/>
        </p:nvSpPr>
        <p:spPr bwMode="auto">
          <a:xfrm flipV="1">
            <a:off x="1500167" y="4435751"/>
            <a:ext cx="4500594" cy="0"/>
          </a:xfrm>
          <a:prstGeom prst="line">
            <a:avLst/>
          </a:prstGeom>
          <a:noFill/>
          <a:ln w="15120">
            <a:solidFill>
              <a:srgbClr val="0000FF"/>
            </a:solidFill>
            <a:prstDash val="dash"/>
            <a:round/>
            <a:headEnd/>
            <a:tailEnd/>
          </a:ln>
        </p:spPr>
        <p:txBody>
          <a:bodyPr/>
          <a:lstStyle/>
          <a:p>
            <a:endParaRPr lang="ja-JP" altLang="en-US"/>
          </a:p>
        </p:txBody>
      </p:sp>
      <p:sp>
        <p:nvSpPr>
          <p:cNvPr id="7177" name="Line 9" descr=" 7177"/>
          <p:cNvSpPr>
            <a:spLocks noChangeShapeType="1"/>
          </p:cNvSpPr>
          <p:nvPr/>
        </p:nvSpPr>
        <p:spPr bwMode="auto">
          <a:xfrm>
            <a:off x="1347762" y="5500702"/>
            <a:ext cx="3500462" cy="0"/>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a:xfrm>
            <a:off x="5901604" y="2143116"/>
            <a:ext cx="2670924"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(+ 3 4)の評価値</a:t>
            </a:r>
          </a:p>
        </p:txBody>
      </p:sp>
      <p:sp>
        <p:nvSpPr>
          <p:cNvPr id="12" name="正方形/長方形 11" descr=" 12"/>
          <p:cNvSpPr/>
          <p:nvPr/>
        </p:nvSpPr>
        <p:spPr>
          <a:xfrm>
            <a:off x="4187976" y="3071810"/>
            <a:ext cx="4410182" cy="523220"/>
          </a:xfrm>
          <a:prstGeom prst="rect">
            <a:avLst/>
          </a:prstGeom>
        </p:spPr>
        <p:txBody>
          <a:bodyPr wrap="none">
            <a:spAutoFit/>
          </a:bodyPr>
          <a:lstStyle/>
          <a:p>
            <a:r>
              <a:rPr lang="en-US" altLang="ja-JP" sz="2800" dirty="0">
                <a:solidFill>
                  <a:srgbClr val="0033CC"/>
                </a:solidFill>
                <a:latin typeface="Arial" charset="0"/>
              </a:rPr>
              <a:t>(* (+ 1 2) (- 10 7))</a:t>
            </a:r>
            <a:r>
              <a:rPr lang="ja-JP" altLang="en-US" sz="2800" dirty="0" err="1">
                <a:solidFill>
                  <a:srgbClr val="0033CC"/>
                </a:solidFill>
                <a:latin typeface="Arial" charset="0"/>
              </a:rPr>
              <a:t>の評</a:t>
            </a:r>
            <a:r>
              <a:rPr lang="ja-JP" altLang="en-US" sz="2800" dirty="0">
                <a:solidFill>
                  <a:srgbClr val="0033CC"/>
                </a:solidFill>
                <a:latin typeface="Arial" charset="0"/>
              </a:rPr>
              <a:t>価値</a:t>
            </a:r>
          </a:p>
        </p:txBody>
      </p:sp>
      <p:sp>
        <p:nvSpPr>
          <p:cNvPr id="13" name="正方形/長方形 12" descr=" 13"/>
          <p:cNvSpPr/>
          <p:nvPr/>
        </p:nvSpPr>
        <p:spPr>
          <a:xfrm>
            <a:off x="6138620" y="4191664"/>
            <a:ext cx="24224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1234の評価値</a:t>
            </a:r>
          </a:p>
        </p:txBody>
      </p:sp>
      <p:sp>
        <p:nvSpPr>
          <p:cNvPr id="14" name="正方形/長方形 13" descr=" 14"/>
          <p:cNvSpPr/>
          <p:nvPr/>
        </p:nvSpPr>
        <p:spPr>
          <a:xfrm>
            <a:off x="4913039" y="5214950"/>
            <a:ext cx="36503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a:solidFill>
                  <a:srgbClr val="0033CC"/>
                </a:solidFill>
                <a:latin typeface="Arial" charset="0"/>
              </a:rPr>
              <a:t>(&lt;</a:t>
            </a:r>
            <a:r>
              <a:rPr lang="ja-JP" altLang="en-US" sz="2800" dirty="0">
                <a:solidFill>
                  <a:srgbClr val="0033CC"/>
                </a:solidFill>
                <a:latin typeface="Arial" charset="0"/>
              </a:rPr>
              <a:t> </a:t>
            </a:r>
            <a:r>
              <a:rPr lang="en-US" altLang="ja-JP" sz="2800" dirty="0">
                <a:solidFill>
                  <a:srgbClr val="0033CC"/>
                </a:solidFill>
                <a:latin typeface="Arial" charset="0"/>
              </a:rPr>
              <a:t>(</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10)</a:t>
            </a:r>
            <a:r>
              <a:rPr lang="ja-JP" altLang="en-US" sz="2800" dirty="0" err="1">
                <a:solidFill>
                  <a:srgbClr val="0033CC"/>
                </a:solidFill>
                <a:latin typeface="Arial" charset="0"/>
              </a:rPr>
              <a:t>の評</a:t>
            </a:r>
            <a:r>
              <a:rPr lang="ja-JP" altLang="en-US" sz="2800" dirty="0">
                <a:solidFill>
                  <a:srgbClr val="0033CC"/>
                </a:solidFill>
                <a:latin typeface="Arial" charset="0"/>
              </a:rPr>
              <a:t>価値</a:t>
            </a:r>
            <a:endParaRPr lang="ja-JP" altLang="en-GB" sz="2800" dirty="0">
              <a:solidFill>
                <a:srgbClr val="0033CC"/>
              </a:solidFill>
              <a:latin typeface="Arial" charset="0"/>
            </a:endParaRPr>
          </a:p>
        </p:txBody>
      </p:sp>
      <p:sp>
        <p:nvSpPr>
          <p:cNvPr id="17" name="正方形/長方形 16" descr=" 17"/>
          <p:cNvSpPr/>
          <p:nvPr/>
        </p:nvSpPr>
        <p:spPr bwMode="auto">
          <a:xfrm>
            <a:off x="500034" y="5286388"/>
            <a:ext cx="928694"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648263133"/>
      </p:ext>
    </p:extLst>
  </p:cSld>
  <p:clrMapOvr>
    <a:masterClrMapping/>
  </p:clrMapOvr>
  <p:transition spd="med"/>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ja-JP" altLang="en-US" dirty="0"/>
              <a:t>ファイルから入力</a:t>
            </a:r>
          </a:p>
        </p:txBody>
      </p:sp>
      <p:sp>
        <p:nvSpPr>
          <p:cNvPr id="48131" name="Rectangle 3"/>
          <p:cNvSpPr>
            <a:spLocks noGrp="1" noChangeArrowheads="1"/>
          </p:cNvSpPr>
          <p:nvPr>
            <p:ph type="body" idx="1"/>
          </p:nvPr>
        </p:nvSpPr>
        <p:spPr/>
        <p:txBody>
          <a:bodyPr/>
          <a:lstStyle/>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(define in (</a:t>
            </a:r>
            <a:r>
              <a:rPr lang="en-US" altLang="ja-JP" dirty="0">
                <a:solidFill>
                  <a:srgbClr val="FF0000"/>
                </a:solidFill>
                <a:latin typeface="Verdana" pitchFamily="34" charset="0"/>
                <a:ea typeface="Verdana" pitchFamily="34" charset="0"/>
                <a:cs typeface="Verdana" pitchFamily="34" charset="0"/>
              </a:rPr>
              <a:t>open-input-file ”infile”</a:t>
            </a:r>
            <a:r>
              <a:rPr lang="en-US" altLang="ja-JP" dirty="0">
                <a:latin typeface="Verdana" pitchFamily="34" charset="0"/>
                <a:ea typeface="Verdana" pitchFamily="34" charset="0"/>
                <a:cs typeface="Verdana" pitchFamily="34" charset="0"/>
              </a:rPr>
              <a:t>))</a:t>
            </a:r>
          </a:p>
          <a:p>
            <a:pPr>
              <a:buFont typeface="Wingdings" pitchFamily="2" charset="2"/>
              <a:buNone/>
            </a:pPr>
            <a:r>
              <a:rPr lang="en-US" altLang="ja-JP" i="1" dirty="0">
                <a:latin typeface="Times New Roman" pitchFamily="18" charset="0"/>
              </a:rPr>
              <a:t>in</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(read </a:t>
            </a:r>
            <a:r>
              <a:rPr lang="en-US" altLang="ja-JP" dirty="0">
                <a:solidFill>
                  <a:srgbClr val="FF0000"/>
                </a:solidFill>
                <a:latin typeface="Verdana" pitchFamily="34" charset="0"/>
                <a:ea typeface="Verdana" pitchFamily="34" charset="0"/>
                <a:cs typeface="Verdana" pitchFamily="34" charset="0"/>
              </a:rPr>
              <a:t>in</a:t>
            </a:r>
            <a:r>
              <a:rPr lang="en-US" altLang="ja-JP" dirty="0">
                <a:latin typeface="Verdana" pitchFamily="34" charset="0"/>
                <a:ea typeface="Verdana" pitchFamily="34" charset="0"/>
                <a:cs typeface="Verdana" pitchFamily="34" charset="0"/>
              </a:rPr>
              <a:t>)</a:t>
            </a:r>
          </a:p>
          <a:p>
            <a:pPr>
              <a:buFont typeface="Wingdings" pitchFamily="2" charset="2"/>
              <a:buNone/>
            </a:pPr>
            <a:r>
              <a:rPr lang="en-US" altLang="ja-JP" i="1" dirty="0">
                <a:latin typeface="Times New Roman" pitchFamily="18" charset="0"/>
              </a:rPr>
              <a:t>data</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(read </a:t>
            </a:r>
            <a:r>
              <a:rPr lang="en-US" altLang="ja-JP" dirty="0">
                <a:solidFill>
                  <a:srgbClr val="FF0000"/>
                </a:solidFill>
                <a:latin typeface="Verdana" pitchFamily="34" charset="0"/>
                <a:ea typeface="Verdana" pitchFamily="34" charset="0"/>
                <a:cs typeface="Verdana" pitchFamily="34" charset="0"/>
              </a:rPr>
              <a:t>in</a:t>
            </a:r>
            <a:r>
              <a:rPr lang="en-US" altLang="ja-JP" dirty="0">
                <a:latin typeface="Verdana" pitchFamily="34" charset="0"/>
                <a:ea typeface="Verdana" pitchFamily="34" charset="0"/>
                <a:cs typeface="Verdana" pitchFamily="34" charset="0"/>
              </a:rPr>
              <a:t>)</a:t>
            </a:r>
          </a:p>
          <a:p>
            <a:pPr>
              <a:buFont typeface="Wingdings" pitchFamily="2" charset="2"/>
              <a:buNone/>
            </a:pPr>
            <a:r>
              <a:rPr lang="en-US" altLang="ja-JP" i="1" dirty="0">
                <a:latin typeface="Times New Roman" pitchFamily="18" charset="0"/>
              </a:rPr>
              <a:t>#&lt;end-of-file&gt;</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close-input-port</a:t>
            </a:r>
            <a:r>
              <a:rPr lang="en-US" altLang="ja-JP" dirty="0">
                <a:latin typeface="Verdana" pitchFamily="34" charset="0"/>
                <a:ea typeface="Verdana" pitchFamily="34" charset="0"/>
                <a:cs typeface="Verdana" pitchFamily="34" charset="0"/>
              </a:rPr>
              <a:t> </a:t>
            </a:r>
            <a:r>
              <a:rPr lang="en-US" altLang="ja-JP" dirty="0">
                <a:solidFill>
                  <a:srgbClr val="FF0000"/>
                </a:solidFill>
                <a:latin typeface="Verdana" pitchFamily="34" charset="0"/>
                <a:ea typeface="Verdana" pitchFamily="34" charset="0"/>
                <a:cs typeface="Verdana" pitchFamily="34" charset="0"/>
              </a:rPr>
              <a:t>in</a:t>
            </a:r>
            <a:r>
              <a:rPr lang="en-US" altLang="ja-JP" dirty="0">
                <a:latin typeface="Verdana" pitchFamily="34" charset="0"/>
                <a:ea typeface="Verdana" pitchFamily="34" charset="0"/>
                <a:cs typeface="Verdana" pitchFamily="34" charset="0"/>
              </a:rPr>
              <a:t>)</a:t>
            </a:r>
          </a:p>
          <a:p>
            <a:pPr>
              <a:buFont typeface="Wingdings" pitchFamily="2" charset="2"/>
              <a:buNone/>
            </a:pPr>
            <a:r>
              <a:rPr lang="en-US" altLang="ja-JP" i="1" dirty="0">
                <a:latin typeface="Times New Roman" pitchFamily="18" charset="0"/>
              </a:rPr>
              <a:t>#t</a:t>
            </a:r>
          </a:p>
        </p:txBody>
      </p:sp>
      <p:sp>
        <p:nvSpPr>
          <p:cNvPr id="48132" name="Line 4"/>
          <p:cNvSpPr>
            <a:spLocks noChangeShapeType="1"/>
          </p:cNvSpPr>
          <p:nvPr/>
        </p:nvSpPr>
        <p:spPr bwMode="auto">
          <a:xfrm>
            <a:off x="2814630" y="2643182"/>
            <a:ext cx="685800" cy="0"/>
          </a:xfrm>
          <a:prstGeom prst="line">
            <a:avLst/>
          </a:prstGeom>
          <a:noFill/>
          <a:ln w="15240">
            <a:solidFill>
              <a:srgbClr val="0000FF"/>
            </a:solidFill>
            <a:prstDash val="dash"/>
            <a:round/>
            <a:headEnd/>
            <a:tailEnd/>
          </a:ln>
          <a:effectLst/>
        </p:spPr>
        <p:txBody>
          <a:bodyPr/>
          <a:lstStyle/>
          <a:p>
            <a:endParaRPr lang="ja-JP" altLang="en-US"/>
          </a:p>
        </p:txBody>
      </p:sp>
      <p:sp>
        <p:nvSpPr>
          <p:cNvPr id="48133" name="Text Box 5"/>
          <p:cNvSpPr txBox="1">
            <a:spLocks noChangeArrowheads="1"/>
          </p:cNvSpPr>
          <p:nvPr/>
        </p:nvSpPr>
        <p:spPr bwMode="auto">
          <a:xfrm>
            <a:off x="3643306" y="2500306"/>
            <a:ext cx="4953000" cy="371513"/>
          </a:xfrm>
          <a:prstGeom prst="rect">
            <a:avLst/>
          </a:prstGeom>
          <a:noFill/>
          <a:ln w="9525">
            <a:noFill/>
            <a:miter lim="800000"/>
            <a:headEnd/>
            <a:tailEnd/>
          </a:ln>
          <a:effectLst/>
        </p:spPr>
        <p:txBody>
          <a:bodyPr lIns="90000" tIns="46800" rIns="90000" bIns="46800">
            <a:spAutoFit/>
          </a:bodyPr>
          <a:lstStyle/>
          <a:p>
            <a:pPr algn="l">
              <a:spcBef>
                <a:spcPct val="50000"/>
              </a:spcBef>
            </a:pPr>
            <a:r>
              <a:rPr lang="en-US" altLang="ja-JP" dirty="0">
                <a:solidFill>
                  <a:schemeClr val="accent2"/>
                </a:solidFill>
                <a:latin typeface="Arial" charset="0"/>
              </a:rPr>
              <a:t>”</a:t>
            </a:r>
            <a:r>
              <a:rPr lang="en-US" altLang="ja-JP" dirty="0" err="1">
                <a:solidFill>
                  <a:schemeClr val="accent2"/>
                </a:solidFill>
                <a:latin typeface="Arial" charset="0"/>
              </a:rPr>
              <a:t>infile</a:t>
            </a:r>
            <a:r>
              <a:rPr lang="en-US" altLang="ja-JP" dirty="0">
                <a:solidFill>
                  <a:schemeClr val="accent2"/>
                </a:solidFill>
                <a:latin typeface="Arial" charset="0"/>
              </a:rPr>
              <a:t>”</a:t>
            </a:r>
            <a:r>
              <a:rPr lang="ja-JP" altLang="en-US" dirty="0">
                <a:solidFill>
                  <a:schemeClr val="accent2"/>
                </a:solidFill>
              </a:rPr>
              <a:t>からデータを1つ読み込む</a:t>
            </a:r>
          </a:p>
        </p:txBody>
      </p:sp>
      <p:sp>
        <p:nvSpPr>
          <p:cNvPr id="48134" name="Line 6"/>
          <p:cNvSpPr>
            <a:spLocks noChangeShapeType="1"/>
          </p:cNvSpPr>
          <p:nvPr/>
        </p:nvSpPr>
        <p:spPr bwMode="auto">
          <a:xfrm>
            <a:off x="4662493" y="4514856"/>
            <a:ext cx="445113" cy="0"/>
          </a:xfrm>
          <a:prstGeom prst="line">
            <a:avLst/>
          </a:prstGeom>
          <a:noFill/>
          <a:ln w="15240">
            <a:solidFill>
              <a:srgbClr val="0000FF"/>
            </a:solidFill>
            <a:prstDash val="dash"/>
            <a:round/>
            <a:headEnd/>
            <a:tailEnd/>
          </a:ln>
          <a:effectLst/>
        </p:spPr>
        <p:txBody>
          <a:bodyPr/>
          <a:lstStyle/>
          <a:p>
            <a:endParaRPr lang="ja-JP" altLang="en-US"/>
          </a:p>
        </p:txBody>
      </p:sp>
      <p:sp>
        <p:nvSpPr>
          <p:cNvPr id="48135" name="Text Box 7"/>
          <p:cNvSpPr txBox="1">
            <a:spLocks noChangeArrowheads="1"/>
          </p:cNvSpPr>
          <p:nvPr/>
        </p:nvSpPr>
        <p:spPr bwMode="auto">
          <a:xfrm>
            <a:off x="5214942" y="4357694"/>
            <a:ext cx="3214710" cy="371513"/>
          </a:xfrm>
          <a:prstGeom prst="rect">
            <a:avLst/>
          </a:prstGeom>
          <a:noFill/>
          <a:ln w="9525">
            <a:noFill/>
            <a:miter lim="800000"/>
            <a:headEnd/>
            <a:tailEnd/>
          </a:ln>
          <a:effectLst/>
        </p:spPr>
        <p:txBody>
          <a:bodyPr wrap="square" lIns="90000" tIns="46800" rIns="90000" bIns="46800">
            <a:spAutoFit/>
          </a:bodyPr>
          <a:lstStyle/>
          <a:p>
            <a:pPr algn="l">
              <a:spcBef>
                <a:spcPct val="50000"/>
              </a:spcBef>
            </a:pPr>
            <a:r>
              <a:rPr lang="ja-JP" altLang="en-US" dirty="0">
                <a:solidFill>
                  <a:schemeClr val="accent2"/>
                </a:solidFill>
                <a:latin typeface="Arial" charset="0"/>
              </a:rPr>
              <a:t>ファイルの終端かチェック</a:t>
            </a:r>
            <a:endParaRPr lang="ja-JP" altLang="en-US" dirty="0">
              <a:solidFill>
                <a:schemeClr val="accent2"/>
              </a:solidFill>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ja-JP" altLang="en-US" dirty="0"/>
              <a:t>ファイル入出力のための関数</a:t>
            </a:r>
          </a:p>
        </p:txBody>
      </p:sp>
      <p:sp>
        <p:nvSpPr>
          <p:cNvPr id="63491" name="Rectangle 3"/>
          <p:cNvSpPr>
            <a:spLocks noGrp="1" noChangeArrowheads="1"/>
          </p:cNvSpPr>
          <p:nvPr>
            <p:ph type="body" idx="1"/>
          </p:nvPr>
        </p:nvSpPr>
        <p:spPr/>
        <p:txBody>
          <a:bodyPr/>
          <a:lstStyle/>
          <a:p>
            <a:r>
              <a:rPr lang="ja-JP" altLang="en-US" dirty="0"/>
              <a:t>(</a:t>
            </a:r>
            <a:r>
              <a:rPr lang="en-US" altLang="ja-JP" dirty="0"/>
              <a:t>call-with-output-file 〈</a:t>
            </a:r>
            <a:r>
              <a:rPr lang="ja-JP" altLang="en-US" dirty="0"/>
              <a:t>ファイル名〉 〈関数〉)：</a:t>
            </a:r>
          </a:p>
          <a:p>
            <a:pPr lvl="1">
              <a:buFont typeface="Wingdings" pitchFamily="2" charset="2"/>
              <a:buNone/>
            </a:pPr>
            <a:r>
              <a:rPr lang="ja-JP" altLang="en-US" dirty="0"/>
              <a:t>指定されたファイルへの出力ポートを 引数として</a:t>
            </a:r>
          </a:p>
          <a:p>
            <a:pPr lvl="1">
              <a:lnSpc>
                <a:spcPct val="60000"/>
              </a:lnSpc>
              <a:buFont typeface="Wingdings" pitchFamily="2" charset="2"/>
              <a:buNone/>
            </a:pPr>
            <a:r>
              <a:rPr lang="ja-JP" altLang="en-US" dirty="0"/>
              <a:t> 〈関数〉を呼び出し，その返り値を返す． </a:t>
            </a:r>
          </a:p>
          <a:p>
            <a:r>
              <a:rPr lang="ja-JP" altLang="en-US" dirty="0"/>
              <a:t>(</a:t>
            </a:r>
            <a:r>
              <a:rPr lang="en-US" altLang="ja-JP" dirty="0"/>
              <a:t>call-with-input-file 〈</a:t>
            </a:r>
            <a:r>
              <a:rPr lang="ja-JP" altLang="en-US" dirty="0"/>
              <a:t>ファイル名〉 〈関数〉)：</a:t>
            </a:r>
          </a:p>
          <a:p>
            <a:pPr lvl="1">
              <a:buFont typeface="Wingdings" pitchFamily="2" charset="2"/>
              <a:buNone/>
            </a:pPr>
            <a:r>
              <a:rPr lang="ja-JP" altLang="en-US" dirty="0"/>
              <a:t>指定されたファイルへの入力ポートを 引数として</a:t>
            </a:r>
          </a:p>
          <a:p>
            <a:pPr lvl="1">
              <a:lnSpc>
                <a:spcPct val="60000"/>
              </a:lnSpc>
              <a:buFont typeface="Wingdings" pitchFamily="2" charset="2"/>
              <a:buNone/>
            </a:pPr>
            <a:r>
              <a:rPr lang="ja-JP" altLang="en-US" dirty="0"/>
              <a:t> 〈関数〉を呼び出し，その返り値を返す． </a:t>
            </a:r>
          </a:p>
          <a:p>
            <a:pPr lvl="1">
              <a:lnSpc>
                <a:spcPct val="60000"/>
              </a:lnSpc>
              <a:buFont typeface="Wingdings" pitchFamily="2" charset="2"/>
              <a:buNone/>
            </a:pPr>
            <a:endParaRPr lang="ja-JP" altLang="en-US" dirty="0"/>
          </a:p>
          <a:p>
            <a:pPr>
              <a:buFont typeface="Wingdings" pitchFamily="2" charset="2"/>
              <a:buChar char="Ø"/>
            </a:pPr>
            <a:r>
              <a:rPr lang="ja-JP" altLang="en-US" dirty="0"/>
              <a:t>〈関数〉は</a:t>
            </a:r>
            <a:r>
              <a:rPr lang="en-US" altLang="ja-JP" dirty="0"/>
              <a:t>1</a:t>
            </a:r>
            <a:r>
              <a:rPr lang="ja-JP" altLang="en-US" dirty="0"/>
              <a:t>引数の関数でなければならない。</a:t>
            </a:r>
          </a:p>
          <a:p>
            <a:pPr>
              <a:buFont typeface="Wingdings" pitchFamily="2" charset="2"/>
              <a:buChar char="Ø"/>
            </a:pPr>
            <a:r>
              <a:rPr lang="ja-JP" altLang="en-US" dirty="0">
                <a:solidFill>
                  <a:srgbClr val="FF0000"/>
                </a:solidFill>
              </a:rPr>
              <a:t>実行終了後、ファイルは自動的に閉じられる。</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ltLang="ja-JP" dirty="0"/>
              <a:t>call-with-output-file</a:t>
            </a:r>
            <a:endParaRPr lang="ja-JP" altLang="en-US" dirty="0"/>
          </a:p>
        </p:txBody>
      </p:sp>
      <p:sp>
        <p:nvSpPr>
          <p:cNvPr id="64515" name="Rectangle 3"/>
          <p:cNvSpPr>
            <a:spLocks noGrp="1" noChangeArrowheads="1"/>
          </p:cNvSpPr>
          <p:nvPr>
            <p:ph type="body" idx="1"/>
          </p:nvPr>
        </p:nvSpPr>
        <p:spPr/>
        <p:txBody>
          <a:bodyPr/>
          <a:lstStyle/>
          <a:p>
            <a:r>
              <a:rPr lang="ja-JP" altLang="en-US" dirty="0"/>
              <a:t>例：1</a:t>
            </a:r>
            <a:r>
              <a:rPr lang="ja-JP" altLang="en-US" baseline="30000" dirty="0"/>
              <a:t>2</a:t>
            </a:r>
            <a:r>
              <a:rPr lang="ja-JP" altLang="en-US" dirty="0"/>
              <a:t>, 2</a:t>
            </a:r>
            <a:r>
              <a:rPr lang="ja-JP" altLang="en-US" baseline="30000" dirty="0"/>
              <a:t>2</a:t>
            </a:r>
            <a:r>
              <a:rPr lang="ja-JP" altLang="en-US" dirty="0"/>
              <a:t>, </a:t>
            </a:r>
            <a:r>
              <a:rPr lang="ja-JP" altLang="en-US" dirty="0" err="1"/>
              <a:t>...,</a:t>
            </a:r>
            <a:r>
              <a:rPr lang="ja-JP" altLang="en-US" dirty="0"/>
              <a:t> 99</a:t>
            </a:r>
            <a:r>
              <a:rPr lang="ja-JP" altLang="en-US" baseline="30000" dirty="0"/>
              <a:t>2</a:t>
            </a:r>
            <a:r>
              <a:rPr lang="ja-JP" altLang="en-US" dirty="0"/>
              <a:t> の値をファイルに書き出す。</a:t>
            </a:r>
          </a:p>
          <a:p>
            <a:pPr>
              <a:buFont typeface="Wingdings" pitchFamily="2" charset="2"/>
              <a:buNone/>
            </a:pPr>
            <a:r>
              <a:rPr lang="en-US" altLang="ja-JP" dirty="0"/>
              <a:t>(</a:t>
            </a:r>
            <a:r>
              <a:rPr lang="en-US" altLang="ja-JP" dirty="0">
                <a:solidFill>
                  <a:srgbClr val="FF0000"/>
                </a:solidFill>
              </a:rPr>
              <a:t>call-with-output-file</a:t>
            </a:r>
            <a:r>
              <a:rPr lang="en-US" altLang="ja-JP" dirty="0"/>
              <a:t> ”square99.out”</a:t>
            </a:r>
          </a:p>
          <a:p>
            <a:pPr>
              <a:buFont typeface="Wingdings" pitchFamily="2" charset="2"/>
              <a:buNone/>
            </a:pPr>
            <a:r>
              <a:rPr lang="en-US" altLang="ja-JP" dirty="0"/>
              <a:t>   (</a:t>
            </a:r>
            <a:r>
              <a:rPr lang="en-US" altLang="ja-JP" dirty="0">
                <a:solidFill>
                  <a:srgbClr val="FF0000"/>
                </a:solidFill>
              </a:rPr>
              <a:t>lambda (out)</a:t>
            </a:r>
          </a:p>
          <a:p>
            <a:pPr>
              <a:buFont typeface="Wingdings" pitchFamily="2" charset="2"/>
              <a:buNone/>
            </a:pPr>
            <a:r>
              <a:rPr lang="en-US" altLang="ja-JP" dirty="0"/>
              <a:t>      (let</a:t>
            </a:r>
            <a:r>
              <a:rPr lang="ja-JP" altLang="en-US" dirty="0"/>
              <a:t> </a:t>
            </a:r>
            <a:r>
              <a:rPr lang="en-US" altLang="ja-JP" dirty="0"/>
              <a:t>loop</a:t>
            </a:r>
            <a:r>
              <a:rPr lang="ja-JP" altLang="en-US" dirty="0"/>
              <a:t> </a:t>
            </a:r>
            <a:r>
              <a:rPr lang="en-US" altLang="ja-JP" dirty="0"/>
              <a:t>((n</a:t>
            </a:r>
            <a:r>
              <a:rPr lang="ja-JP" altLang="en-US" dirty="0"/>
              <a:t> </a:t>
            </a:r>
            <a:r>
              <a:rPr lang="en-US" altLang="ja-JP" dirty="0"/>
              <a:t>1))</a:t>
            </a:r>
          </a:p>
          <a:p>
            <a:pPr>
              <a:buFont typeface="Wingdings" pitchFamily="2" charset="2"/>
              <a:buNone/>
            </a:pPr>
            <a:r>
              <a:rPr lang="ja-JP" altLang="en-US" dirty="0"/>
              <a:t>         </a:t>
            </a:r>
            <a:r>
              <a:rPr lang="en-US" altLang="ja-JP" dirty="0"/>
              <a:t>(if</a:t>
            </a:r>
            <a:r>
              <a:rPr lang="ja-JP" altLang="en-US" dirty="0"/>
              <a:t> </a:t>
            </a:r>
            <a:r>
              <a:rPr lang="en-US" altLang="ja-JP" dirty="0"/>
              <a:t>(&lt;</a:t>
            </a:r>
            <a:r>
              <a:rPr lang="ja-JP" altLang="en-US" dirty="0"/>
              <a:t> </a:t>
            </a:r>
            <a:r>
              <a:rPr lang="en-US" altLang="ja-JP" dirty="0"/>
              <a:t>n</a:t>
            </a:r>
            <a:r>
              <a:rPr lang="ja-JP" altLang="en-US" dirty="0"/>
              <a:t> </a:t>
            </a:r>
            <a:r>
              <a:rPr lang="en-US" altLang="ja-JP" dirty="0"/>
              <a:t>100)</a:t>
            </a:r>
          </a:p>
          <a:p>
            <a:pPr>
              <a:buFont typeface="Wingdings" pitchFamily="2" charset="2"/>
              <a:buNone/>
            </a:pPr>
            <a:r>
              <a:rPr lang="ja-JP" altLang="en-US" dirty="0"/>
              <a:t>              </a:t>
            </a:r>
            <a:r>
              <a:rPr lang="en-US" altLang="ja-JP" dirty="0"/>
              <a:t>(begin</a:t>
            </a:r>
          </a:p>
          <a:p>
            <a:pPr>
              <a:buFont typeface="Wingdings" pitchFamily="2" charset="2"/>
              <a:buNone/>
            </a:pPr>
            <a:r>
              <a:rPr lang="ja-JP" altLang="en-US" dirty="0"/>
              <a:t>       </a:t>
            </a:r>
            <a:r>
              <a:rPr lang="en-US" altLang="ja-JP" dirty="0"/>
              <a:t>          (write (</a:t>
            </a:r>
            <a:r>
              <a:rPr lang="en-US" altLang="ja-JP" dirty="0">
                <a:latin typeface="ＭＳ Ｐゴシック" pitchFamily="50" charset="-128"/>
              </a:rPr>
              <a:t>*</a:t>
            </a:r>
            <a:r>
              <a:rPr lang="en-US" altLang="ja-JP" dirty="0"/>
              <a:t> n </a:t>
            </a:r>
            <a:r>
              <a:rPr lang="en-US" altLang="ja-JP" dirty="0" err="1"/>
              <a:t>n</a:t>
            </a:r>
            <a:r>
              <a:rPr lang="en-US" altLang="ja-JP" dirty="0"/>
              <a:t>) </a:t>
            </a:r>
            <a:r>
              <a:rPr lang="en-US" altLang="ja-JP" dirty="0">
                <a:solidFill>
                  <a:srgbClr val="FF0000"/>
                </a:solidFill>
              </a:rPr>
              <a:t>out</a:t>
            </a:r>
            <a:r>
              <a:rPr lang="en-US" altLang="ja-JP" dirty="0"/>
              <a:t>)</a:t>
            </a:r>
          </a:p>
          <a:p>
            <a:pPr>
              <a:buFont typeface="Wingdings" pitchFamily="2" charset="2"/>
              <a:buNone/>
            </a:pPr>
            <a:r>
              <a:rPr lang="en-US" altLang="ja-JP" dirty="0"/>
              <a:t>          </a:t>
            </a:r>
            <a:r>
              <a:rPr lang="ja-JP" altLang="en-US" dirty="0"/>
              <a:t>       </a:t>
            </a:r>
            <a:r>
              <a:rPr lang="en-US" altLang="ja-JP" dirty="0"/>
              <a:t>(newline </a:t>
            </a:r>
            <a:r>
              <a:rPr lang="en-US" altLang="ja-JP" dirty="0">
                <a:solidFill>
                  <a:srgbClr val="FF0000"/>
                </a:solidFill>
              </a:rPr>
              <a:t>out</a:t>
            </a:r>
            <a:r>
              <a:rPr lang="en-US" altLang="ja-JP" dirty="0"/>
              <a:t>)</a:t>
            </a:r>
          </a:p>
          <a:p>
            <a:pPr>
              <a:buFont typeface="Wingdings" pitchFamily="2" charset="2"/>
              <a:buNone/>
            </a:pPr>
            <a:r>
              <a:rPr lang="ja-JP" altLang="en-US" dirty="0"/>
              <a:t>                 </a:t>
            </a:r>
            <a:r>
              <a:rPr lang="en-US" altLang="ja-JP" dirty="0"/>
              <a:t>(loop</a:t>
            </a:r>
            <a:r>
              <a:rPr lang="ja-JP" altLang="en-US" dirty="0"/>
              <a:t> </a:t>
            </a:r>
            <a:r>
              <a:rPr lang="en-US" altLang="ja-JP" dirty="0"/>
              <a:t>(+</a:t>
            </a:r>
            <a:r>
              <a:rPr lang="ja-JP" altLang="en-US" dirty="0"/>
              <a:t> </a:t>
            </a:r>
            <a:r>
              <a:rPr lang="en-US" altLang="ja-JP" dirty="0"/>
              <a:t>n</a:t>
            </a:r>
            <a:r>
              <a:rPr lang="ja-JP" altLang="en-US" dirty="0"/>
              <a:t> </a:t>
            </a:r>
            <a:r>
              <a:rPr lang="en-US" altLang="ja-JP" dirty="0"/>
              <a:t>1)))))))</a:t>
            </a:r>
          </a:p>
          <a:p>
            <a:pPr>
              <a:buFont typeface="Wingdings" pitchFamily="2" charset="2"/>
              <a:buNone/>
            </a:pPr>
            <a:endParaRPr lang="en-US" altLang="ja-JP"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ja-JP" dirty="0"/>
              <a:t>call-with-input-file</a:t>
            </a:r>
            <a:endParaRPr lang="ja-JP" altLang="en-US" dirty="0"/>
          </a:p>
        </p:txBody>
      </p:sp>
      <p:sp>
        <p:nvSpPr>
          <p:cNvPr id="65539" name="Rectangle 3"/>
          <p:cNvSpPr>
            <a:spLocks noGrp="1" noChangeArrowheads="1"/>
          </p:cNvSpPr>
          <p:nvPr>
            <p:ph type="body" idx="1"/>
          </p:nvPr>
        </p:nvSpPr>
        <p:spPr/>
        <p:txBody>
          <a:bodyPr>
            <a:normAutofit lnSpcReduction="10000"/>
          </a:bodyPr>
          <a:lstStyle/>
          <a:p>
            <a:r>
              <a:rPr lang="ja-JP" altLang="en-US" dirty="0"/>
              <a:t>例：ファイルから全てのデータを順に読み込んで画面に表示する。</a:t>
            </a:r>
          </a:p>
          <a:p>
            <a:pPr>
              <a:buFont typeface="Wingdings" pitchFamily="2" charset="2"/>
              <a:buNone/>
            </a:pPr>
            <a:r>
              <a:rPr lang="ja-JP" altLang="en-US" dirty="0"/>
              <a:t>(</a:t>
            </a:r>
            <a:r>
              <a:rPr lang="en-US" altLang="ja-JP" dirty="0">
                <a:solidFill>
                  <a:srgbClr val="FF0000"/>
                </a:solidFill>
              </a:rPr>
              <a:t>call-with-input-file</a:t>
            </a:r>
            <a:r>
              <a:rPr lang="en-US" altLang="ja-JP" dirty="0"/>
              <a:t> ”</a:t>
            </a:r>
            <a:r>
              <a:rPr lang="en-US" altLang="ja-JP" dirty="0" err="1"/>
              <a:t>infile</a:t>
            </a:r>
            <a:r>
              <a:rPr lang="en-US" altLang="ja-JP" dirty="0"/>
              <a:t>”</a:t>
            </a:r>
          </a:p>
          <a:p>
            <a:pPr>
              <a:buFont typeface="Wingdings" pitchFamily="2" charset="2"/>
              <a:buNone/>
            </a:pPr>
            <a:r>
              <a:rPr lang="en-US" altLang="ja-JP" dirty="0"/>
              <a:t>   (</a:t>
            </a:r>
            <a:r>
              <a:rPr lang="en-US" altLang="ja-JP" dirty="0">
                <a:solidFill>
                  <a:srgbClr val="FF0000"/>
                </a:solidFill>
              </a:rPr>
              <a:t>lambda (in)</a:t>
            </a:r>
          </a:p>
          <a:p>
            <a:pPr>
              <a:buFont typeface="Wingdings" pitchFamily="2" charset="2"/>
              <a:buNone/>
            </a:pPr>
            <a:r>
              <a:rPr lang="en-US" altLang="ja-JP" dirty="0"/>
              <a:t>      (let</a:t>
            </a:r>
            <a:r>
              <a:rPr lang="ja-JP" altLang="en-US" dirty="0"/>
              <a:t> </a:t>
            </a:r>
            <a:r>
              <a:rPr lang="en-US" altLang="ja-JP" dirty="0"/>
              <a:t>loop</a:t>
            </a:r>
            <a:r>
              <a:rPr lang="ja-JP" altLang="en-US" dirty="0"/>
              <a:t> </a:t>
            </a:r>
            <a:r>
              <a:rPr lang="en-US" altLang="ja-JP" dirty="0"/>
              <a:t>((</a:t>
            </a:r>
            <a:r>
              <a:rPr lang="en-US" altLang="ja-JP" dirty="0" err="1"/>
              <a:t>dat</a:t>
            </a:r>
            <a:r>
              <a:rPr lang="ja-JP" altLang="en-US" dirty="0"/>
              <a:t> </a:t>
            </a:r>
            <a:r>
              <a:rPr lang="en-US" altLang="ja-JP" dirty="0"/>
              <a:t>(read </a:t>
            </a:r>
            <a:r>
              <a:rPr lang="en-US" altLang="ja-JP" dirty="0">
                <a:solidFill>
                  <a:srgbClr val="FF0000"/>
                </a:solidFill>
              </a:rPr>
              <a:t>in</a:t>
            </a:r>
            <a:r>
              <a:rPr lang="en-US" altLang="ja-JP" dirty="0"/>
              <a:t>)))</a:t>
            </a:r>
          </a:p>
          <a:p>
            <a:pPr>
              <a:buFont typeface="Wingdings" pitchFamily="2" charset="2"/>
              <a:buNone/>
            </a:pPr>
            <a:r>
              <a:rPr lang="en-US" altLang="ja-JP" dirty="0"/>
              <a:t>          (if</a:t>
            </a:r>
            <a:r>
              <a:rPr lang="ja-JP" altLang="en-US" dirty="0"/>
              <a:t> </a:t>
            </a:r>
            <a:r>
              <a:rPr lang="en-US" altLang="ja-JP" dirty="0"/>
              <a:t>(not</a:t>
            </a:r>
            <a:r>
              <a:rPr lang="ja-JP" altLang="en-US" dirty="0"/>
              <a:t> </a:t>
            </a:r>
            <a:r>
              <a:rPr lang="en-US" altLang="ja-JP" dirty="0"/>
              <a:t>(</a:t>
            </a:r>
            <a:r>
              <a:rPr lang="en-US" altLang="ja-JP" dirty="0" err="1"/>
              <a:t>eof</a:t>
            </a:r>
            <a:r>
              <a:rPr lang="en-US" altLang="ja-JP" dirty="0"/>
              <a:t>-object? </a:t>
            </a:r>
            <a:r>
              <a:rPr lang="en-US" altLang="ja-JP" dirty="0" err="1"/>
              <a:t>dat</a:t>
            </a:r>
            <a:r>
              <a:rPr lang="en-US" altLang="ja-JP" dirty="0"/>
              <a:t>))</a:t>
            </a:r>
          </a:p>
          <a:p>
            <a:pPr>
              <a:buFont typeface="Wingdings" pitchFamily="2" charset="2"/>
              <a:buNone/>
            </a:pPr>
            <a:r>
              <a:rPr lang="ja-JP" altLang="en-US" dirty="0"/>
              <a:t>               </a:t>
            </a:r>
            <a:r>
              <a:rPr lang="en-US" altLang="ja-JP" dirty="0"/>
              <a:t>(begin</a:t>
            </a:r>
          </a:p>
          <a:p>
            <a:pPr>
              <a:buFont typeface="Wingdings" pitchFamily="2" charset="2"/>
              <a:buNone/>
            </a:pPr>
            <a:r>
              <a:rPr lang="ja-JP" altLang="en-US" dirty="0"/>
              <a:t>          </a:t>
            </a:r>
            <a:r>
              <a:rPr lang="en-US" altLang="ja-JP" dirty="0"/>
              <a:t>       (write </a:t>
            </a:r>
            <a:r>
              <a:rPr lang="en-US" altLang="ja-JP" dirty="0" err="1"/>
              <a:t>dat</a:t>
            </a:r>
            <a:r>
              <a:rPr lang="en-US" altLang="ja-JP" dirty="0"/>
              <a:t>)</a:t>
            </a:r>
          </a:p>
          <a:p>
            <a:pPr>
              <a:buFont typeface="Wingdings" pitchFamily="2" charset="2"/>
              <a:buNone/>
            </a:pPr>
            <a:r>
              <a:rPr lang="en-US" altLang="ja-JP" dirty="0"/>
              <a:t>         </a:t>
            </a:r>
            <a:r>
              <a:rPr lang="ja-JP" altLang="en-US" dirty="0"/>
              <a:t>        </a:t>
            </a:r>
            <a:r>
              <a:rPr lang="en-US" altLang="ja-JP" dirty="0"/>
              <a:t>(newline)</a:t>
            </a:r>
          </a:p>
          <a:p>
            <a:pPr>
              <a:buFont typeface="Wingdings" pitchFamily="2" charset="2"/>
              <a:buNone/>
            </a:pPr>
            <a:r>
              <a:rPr lang="ja-JP" altLang="en-US" dirty="0"/>
              <a:t>                 </a:t>
            </a:r>
            <a:r>
              <a:rPr lang="en-US" altLang="ja-JP" dirty="0"/>
              <a:t>(loop</a:t>
            </a:r>
            <a:r>
              <a:rPr lang="ja-JP" altLang="en-US" dirty="0"/>
              <a:t> </a:t>
            </a:r>
            <a:r>
              <a:rPr lang="en-US" altLang="ja-JP" dirty="0"/>
              <a:t>(read</a:t>
            </a:r>
            <a:r>
              <a:rPr lang="ja-JP" altLang="en-US" dirty="0"/>
              <a:t> </a:t>
            </a:r>
            <a:r>
              <a:rPr lang="en-US" altLang="ja-JP" dirty="0">
                <a:solidFill>
                  <a:srgbClr val="FF0000"/>
                </a:solidFill>
              </a:rPr>
              <a:t>in</a:t>
            </a:r>
            <a:r>
              <a:rPr lang="en-US" altLang="ja-JP" dirty="0"/>
              <a:t>)))))))</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ja-JP" altLang="en-US" dirty="0"/>
              <a:t>プログラムファイルのロード</a:t>
            </a:r>
          </a:p>
        </p:txBody>
      </p:sp>
      <p:sp>
        <p:nvSpPr>
          <p:cNvPr id="51203" name="Rectangle 3"/>
          <p:cNvSpPr>
            <a:spLocks noGrp="1" noChangeArrowheads="1"/>
          </p:cNvSpPr>
          <p:nvPr>
            <p:ph type="body" idx="1"/>
          </p:nvPr>
        </p:nvSpPr>
        <p:spPr/>
        <p:txBody>
          <a:bodyPr/>
          <a:lstStyle/>
          <a:p>
            <a:pPr>
              <a:lnSpc>
                <a:spcPct val="90000"/>
              </a:lnSpc>
            </a:pPr>
            <a:r>
              <a:rPr lang="ja-JP" altLang="en-US" dirty="0"/>
              <a:t>(</a:t>
            </a:r>
            <a:r>
              <a:rPr lang="en-US" altLang="ja-JP" dirty="0"/>
              <a:t>load 〈</a:t>
            </a:r>
            <a:r>
              <a:rPr lang="ja-JP" altLang="en-US" dirty="0"/>
              <a:t>ファイル名〉)：ファイルに書かれているフォームを順に、全て評価する。</a:t>
            </a:r>
          </a:p>
          <a:p>
            <a:pPr>
              <a:lnSpc>
                <a:spcPct val="90000"/>
              </a:lnSpc>
            </a:pPr>
            <a:endParaRPr lang="ja-JP" altLang="en-US" dirty="0"/>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load</a:t>
            </a:r>
            <a:r>
              <a:rPr lang="en-US" altLang="ja-JP" dirty="0">
                <a:latin typeface="Verdana" pitchFamily="34" charset="0"/>
                <a:ea typeface="Verdana" pitchFamily="34" charset="0"/>
                <a:cs typeface="Verdana" pitchFamily="34" charset="0"/>
              </a:rPr>
              <a:t> ”square.scm”)</a:t>
            </a:r>
          </a:p>
          <a:p>
            <a:pPr>
              <a:lnSpc>
                <a:spcPct val="90000"/>
              </a:lnSpc>
              <a:buFont typeface="Wingdings" pitchFamily="2" charset="2"/>
              <a:buNone/>
            </a:pPr>
            <a:r>
              <a:rPr lang="en-US" altLang="ja-JP" i="1" dirty="0">
                <a:latin typeface="Times New Roman" pitchFamily="18" charset="0"/>
              </a:rPr>
              <a:t>Loading square.scm...</a:t>
            </a:r>
          </a:p>
          <a:p>
            <a:pPr>
              <a:lnSpc>
                <a:spcPct val="90000"/>
              </a:lnSpc>
              <a:buFont typeface="Wingdings" pitchFamily="2" charset="2"/>
              <a:buNone/>
            </a:pPr>
            <a:r>
              <a:rPr lang="en-US" altLang="ja-JP" i="1" dirty="0">
                <a:latin typeface="Times New Roman" pitchFamily="18" charset="0"/>
              </a:rPr>
              <a:t>Finished.</a:t>
            </a:r>
          </a:p>
          <a:p>
            <a:pPr>
              <a:lnSpc>
                <a:spcPct val="90000"/>
              </a:lnSpc>
              <a:buFont typeface="Wingdings" pitchFamily="2" charset="2"/>
              <a:buNone/>
            </a:pPr>
            <a:r>
              <a:rPr lang="en-US" altLang="ja-JP" i="1" dirty="0">
                <a:latin typeface="Times New Roman" pitchFamily="18" charset="0"/>
              </a:rPr>
              <a:t>”square.scm”</a:t>
            </a:r>
          </a:p>
          <a:p>
            <a:pPr>
              <a:lnSpc>
                <a:spcPct val="90000"/>
              </a:lnSpc>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(square 4)</a:t>
            </a:r>
          </a:p>
          <a:p>
            <a:pPr>
              <a:lnSpc>
                <a:spcPct val="90000"/>
              </a:lnSpc>
              <a:buFont typeface="Wingdings" pitchFamily="2" charset="2"/>
              <a:buNone/>
            </a:pPr>
            <a:r>
              <a:rPr lang="en-US" altLang="ja-JP" i="1" dirty="0">
                <a:latin typeface="Times New Roman" pitchFamily="18" charset="0"/>
              </a:rPr>
              <a:t>16</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ja-JP" altLang="en-US"/>
              <a:t>関数実行のトレース</a:t>
            </a:r>
          </a:p>
        </p:txBody>
      </p:sp>
      <p:sp>
        <p:nvSpPr>
          <p:cNvPr id="54275" name="Rectangle 3"/>
          <p:cNvSpPr>
            <a:spLocks noGrp="1" noChangeArrowheads="1"/>
          </p:cNvSpPr>
          <p:nvPr>
            <p:ph type="body" idx="1"/>
          </p:nvPr>
        </p:nvSpPr>
        <p:spPr/>
        <p:txBody>
          <a:bodyPr>
            <a:normAutofit fontScale="92500" lnSpcReduction="20000"/>
          </a:bodyPr>
          <a:lstStyle/>
          <a:p>
            <a:r>
              <a:rPr lang="ja-JP" altLang="en-US" dirty="0"/>
              <a:t>(</a:t>
            </a:r>
            <a:r>
              <a:rPr lang="en-US" altLang="ja-JP" dirty="0"/>
              <a:t>trace 〈</a:t>
            </a:r>
            <a:r>
              <a:rPr lang="ja-JP" altLang="en-US" dirty="0"/>
              <a:t>関数名〉)：関数のトレースを開始</a:t>
            </a:r>
          </a:p>
          <a:p>
            <a:r>
              <a:rPr lang="en-US" altLang="ja-JP" dirty="0"/>
              <a:t>(</a:t>
            </a:r>
            <a:r>
              <a:rPr lang="en-US" altLang="ja-JP" dirty="0" err="1"/>
              <a:t>untrace</a:t>
            </a:r>
            <a:r>
              <a:rPr lang="en-US" altLang="ja-JP" dirty="0"/>
              <a:t> 〈</a:t>
            </a:r>
            <a:r>
              <a:rPr lang="ja-JP" altLang="en-US" dirty="0"/>
              <a:t>関数名〉)：トレースをやめる</a:t>
            </a:r>
          </a:p>
          <a:p>
            <a:pPr>
              <a:buFont typeface="Wingdings" pitchFamily="2" charset="2"/>
              <a:buNone/>
            </a:pPr>
            <a:r>
              <a:rPr lang="ja-JP" altLang="en-US" dirty="0"/>
              <a:t>標準ではないが，たいていの処理系で使える．</a:t>
            </a:r>
            <a:endParaRPr lang="en-US" altLang="ja-JP" dirty="0"/>
          </a:p>
          <a:p>
            <a:pPr marL="341313" indent="-341313" defTabSz="449263">
              <a:lnSpc>
                <a:spcPct val="80000"/>
              </a:lnSpc>
              <a:spcBef>
                <a:spcPts val="750"/>
              </a:spcBef>
              <a:buClr>
                <a:srgbClr val="CC9900"/>
              </a:buClr>
              <a:buSzPct val="65000"/>
              <a:buNone/>
            </a:pPr>
            <a:endParaRPr lang="en-US" altLang="ja-JP" sz="2800" dirty="0">
              <a:solidFill>
                <a:srgbClr val="000000"/>
              </a:solidFill>
            </a:endParaRPr>
          </a:p>
          <a:p>
            <a:pPr marL="341313" indent="-341313" defTabSz="449263">
              <a:lnSpc>
                <a:spcPct val="80000"/>
              </a:lnSpc>
              <a:spcBef>
                <a:spcPts val="750"/>
              </a:spcBef>
              <a:buClr>
                <a:srgbClr val="CC9900"/>
              </a:buClr>
              <a:buSzPct val="65000"/>
              <a:buNone/>
            </a:pPr>
            <a:r>
              <a:rPr lang="en-US" altLang="ja-JP" sz="2800" dirty="0">
                <a:solidFill>
                  <a:srgbClr val="000000"/>
                </a:solidFill>
              </a:rPr>
              <a:t>&gt;</a:t>
            </a:r>
            <a:r>
              <a:rPr lang="en-US" altLang="ja-JP" sz="2800" dirty="0">
                <a:solidFill>
                  <a:srgbClr val="000000"/>
                </a:solidFill>
                <a:latin typeface="Arial" charset="0"/>
              </a:rPr>
              <a:t> </a:t>
            </a:r>
            <a:r>
              <a:rPr lang="en-US" altLang="ja-JP" sz="2800" dirty="0">
                <a:solidFill>
                  <a:srgbClr val="000000"/>
                </a:solidFill>
                <a:latin typeface="Verdana" pitchFamily="34" charset="0"/>
                <a:ea typeface="Verdana" pitchFamily="34" charset="0"/>
                <a:cs typeface="Verdana" pitchFamily="34" charset="0"/>
              </a:rPr>
              <a:t>(trace fact)</a:t>
            </a:r>
            <a:endParaRPr lang="en-US" altLang="ja-JP" sz="2800" i="1" dirty="0">
              <a:solidFill>
                <a:srgbClr val="000000"/>
              </a:solidFill>
            </a:endParaRPr>
          </a:p>
          <a:p>
            <a:pPr marL="341313" indent="-341313" defTabSz="449263">
              <a:lnSpc>
                <a:spcPct val="80000"/>
              </a:lnSpc>
              <a:spcBef>
                <a:spcPts val="750"/>
              </a:spcBef>
              <a:buClr>
                <a:srgbClr val="CC9900"/>
              </a:buClr>
              <a:buSzPct val="65000"/>
              <a:buNone/>
            </a:pPr>
            <a:r>
              <a:rPr lang="en-US" altLang="ja-JP" sz="2800" dirty="0">
                <a:solidFill>
                  <a:srgbClr val="000000"/>
                </a:solidFill>
              </a:rPr>
              <a:t>&gt; </a:t>
            </a:r>
            <a:r>
              <a:rPr lang="en-US" altLang="ja-JP" sz="2800" dirty="0">
                <a:solidFill>
                  <a:srgbClr val="000000"/>
                </a:solidFill>
                <a:latin typeface="Verdana" pitchFamily="34" charset="0"/>
                <a:ea typeface="Verdana" pitchFamily="34" charset="0"/>
                <a:cs typeface="Verdana" pitchFamily="34" charset="0"/>
              </a:rPr>
              <a:t>(fact 2)</a:t>
            </a:r>
          </a:p>
          <a:p>
            <a:pPr marL="341313" indent="-341313" defTabSz="449263">
              <a:lnSpc>
                <a:spcPct val="80000"/>
              </a:lnSpc>
              <a:spcBef>
                <a:spcPts val="750"/>
              </a:spcBef>
              <a:buClr>
                <a:srgbClr val="CC9900"/>
              </a:buClr>
              <a:buSzPct val="65000"/>
              <a:buNone/>
            </a:pPr>
            <a:r>
              <a:rPr lang="en-US" altLang="ja-JP" sz="2800" i="1" dirty="0">
                <a:solidFill>
                  <a:srgbClr val="000000"/>
                </a:solidFill>
              </a:rPr>
              <a:t>1&gt;(fact 2)</a:t>
            </a:r>
          </a:p>
          <a:p>
            <a:pPr marL="341313" indent="-341313" defTabSz="449263">
              <a:lnSpc>
                <a:spcPct val="80000"/>
              </a:lnSpc>
              <a:spcBef>
                <a:spcPts val="750"/>
              </a:spcBef>
              <a:buClr>
                <a:srgbClr val="CC9900"/>
              </a:buClr>
              <a:buSzPct val="65000"/>
              <a:buNone/>
            </a:pPr>
            <a:r>
              <a:rPr lang="en-US" altLang="ja-JP" sz="2800" i="1" dirty="0">
                <a:solidFill>
                  <a:srgbClr val="000000"/>
                </a:solidFill>
              </a:rPr>
              <a:t>   2&gt;(fact 1)</a:t>
            </a:r>
          </a:p>
          <a:p>
            <a:pPr marL="341313" indent="-341313" defTabSz="449263">
              <a:lnSpc>
                <a:spcPct val="80000"/>
              </a:lnSpc>
              <a:spcBef>
                <a:spcPts val="750"/>
              </a:spcBef>
              <a:buClr>
                <a:srgbClr val="CC9900"/>
              </a:buClr>
              <a:buSzPct val="65000"/>
              <a:buNone/>
            </a:pPr>
            <a:r>
              <a:rPr lang="en-US" altLang="ja-JP" sz="2800" i="1" dirty="0">
                <a:solidFill>
                  <a:srgbClr val="000000"/>
                </a:solidFill>
              </a:rPr>
              <a:t>     |3&gt;(fact 0)</a:t>
            </a:r>
          </a:p>
          <a:p>
            <a:pPr marL="341313" indent="-341313" defTabSz="449263">
              <a:lnSpc>
                <a:spcPct val="80000"/>
              </a:lnSpc>
              <a:spcBef>
                <a:spcPts val="750"/>
              </a:spcBef>
              <a:buClr>
                <a:srgbClr val="CC9900"/>
              </a:buClr>
              <a:buSzPct val="65000"/>
              <a:buNone/>
            </a:pPr>
            <a:r>
              <a:rPr lang="en-US" altLang="ja-JP" sz="2800" i="1" dirty="0">
                <a:solidFill>
                  <a:srgbClr val="000000"/>
                </a:solidFill>
              </a:rPr>
              <a:t>     |3&lt;(fact 1)</a:t>
            </a:r>
          </a:p>
          <a:p>
            <a:pPr marL="341313" indent="-341313" defTabSz="449263">
              <a:lnSpc>
                <a:spcPct val="80000"/>
              </a:lnSpc>
              <a:spcBef>
                <a:spcPts val="750"/>
              </a:spcBef>
              <a:buClr>
                <a:srgbClr val="CC9900"/>
              </a:buClr>
              <a:buSzPct val="65000"/>
              <a:buNone/>
            </a:pPr>
            <a:r>
              <a:rPr lang="en-US" altLang="ja-JP" sz="2800" i="1" dirty="0">
                <a:solidFill>
                  <a:srgbClr val="000000"/>
                </a:solidFill>
              </a:rPr>
              <a:t>   2&lt;(fact 1)</a:t>
            </a:r>
          </a:p>
          <a:p>
            <a:pPr marL="341313" indent="-341313" defTabSz="449263">
              <a:lnSpc>
                <a:spcPct val="80000"/>
              </a:lnSpc>
              <a:spcBef>
                <a:spcPts val="750"/>
              </a:spcBef>
              <a:buClr>
                <a:srgbClr val="CC9900"/>
              </a:buClr>
              <a:buSzPct val="65000"/>
              <a:buNone/>
            </a:pPr>
            <a:r>
              <a:rPr lang="en-US" altLang="ja-JP" sz="2800" i="1" dirty="0">
                <a:solidFill>
                  <a:srgbClr val="000000"/>
                </a:solidFill>
              </a:rPr>
              <a:t>1&lt;(fact 2)</a:t>
            </a:r>
          </a:p>
          <a:p>
            <a:pPr marL="341313" indent="-341313" defTabSz="449263">
              <a:lnSpc>
                <a:spcPct val="80000"/>
              </a:lnSpc>
              <a:spcBef>
                <a:spcPts val="750"/>
              </a:spcBef>
              <a:buClr>
                <a:srgbClr val="CC9900"/>
              </a:buClr>
              <a:buSzPct val="65000"/>
              <a:buNone/>
            </a:pPr>
            <a:r>
              <a:rPr lang="en-US" altLang="ja-JP" sz="2800" i="1" dirty="0">
                <a:solidFill>
                  <a:srgbClr val="000000"/>
                </a:solidFill>
              </a:rPr>
              <a:t>2</a:t>
            </a:r>
          </a:p>
          <a:p>
            <a:pPr>
              <a:buFont typeface="Wingdings" pitchFamily="2" charset="2"/>
              <a:buNone/>
            </a:pPr>
            <a:endParaRPr lang="ja-JP" alt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ja-JP" altLang="en-US" dirty="0"/>
              <a:t>主な組み込み関数（数値）</a:t>
            </a:r>
          </a:p>
        </p:txBody>
      </p:sp>
      <p:sp>
        <p:nvSpPr>
          <p:cNvPr id="70659" name="Rectangle 3"/>
          <p:cNvSpPr>
            <a:spLocks noGrp="1" noChangeArrowheads="1"/>
          </p:cNvSpPr>
          <p:nvPr>
            <p:ph type="body" idx="1"/>
          </p:nvPr>
        </p:nvSpPr>
        <p:spPr/>
        <p:txBody>
          <a:bodyPr/>
          <a:lstStyle/>
          <a:p>
            <a:r>
              <a:rPr lang="ja-JP" altLang="en-US" sz="2600"/>
              <a:t>加減乗除</a:t>
            </a:r>
          </a:p>
          <a:p>
            <a:pPr lvl="1">
              <a:lnSpc>
                <a:spcPct val="70000"/>
              </a:lnSpc>
            </a:pPr>
            <a:r>
              <a:rPr lang="en-US" altLang="ja-JP" sz="2200"/>
              <a:t>(+ 〈</a:t>
            </a:r>
            <a:r>
              <a:rPr lang="ja-JP" altLang="en-US" sz="2200"/>
              <a:t>数値</a:t>
            </a:r>
            <a:r>
              <a:rPr lang="en-US" altLang="ja-JP" sz="2200"/>
              <a:t>1〉 … 〈</a:t>
            </a:r>
            <a:r>
              <a:rPr lang="ja-JP" altLang="en-US" sz="2200"/>
              <a:t>数値</a:t>
            </a:r>
            <a:r>
              <a:rPr lang="en-US" altLang="ja-JP" sz="2200"/>
              <a:t>n〉) </a:t>
            </a:r>
          </a:p>
          <a:p>
            <a:pPr lvl="1">
              <a:lnSpc>
                <a:spcPct val="70000"/>
              </a:lnSpc>
            </a:pPr>
            <a:r>
              <a:rPr lang="en-US" altLang="ja-JP" sz="2200"/>
              <a:t>(</a:t>
            </a:r>
            <a:r>
              <a:rPr lang="en-US" altLang="ja-JP" sz="2200">
                <a:latin typeface="ＭＳ Ｐゴシック" pitchFamily="50" charset="-128"/>
              </a:rPr>
              <a:t>-</a:t>
            </a:r>
            <a:r>
              <a:rPr lang="en-US" altLang="ja-JP" sz="2200"/>
              <a: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a:t>
            </a:r>
            <a:r>
              <a:rPr lang="en-US" altLang="ja-JP" sz="2200">
                <a:latin typeface="ＭＳ Ｐゴシック" pitchFamily="50" charset="-128"/>
              </a:rPr>
              <a:t>*</a:t>
            </a:r>
            <a:r>
              <a:rPr lang="en-US" altLang="ja-JP" sz="2200"/>
              <a: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a:t>
            </a:r>
            <a:r>
              <a:rPr lang="en-US" altLang="ja-JP" sz="2200">
                <a:latin typeface="ＭＳ Ｐゴシック" pitchFamily="50" charset="-128"/>
              </a:rPr>
              <a:t>/ </a:t>
            </a:r>
            <a:r>
              <a:rPr lang="en-US" altLang="ja-JP" sz="2200"/>
              <a:t>〈</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(remainder 〈</a:t>
            </a:r>
            <a:r>
              <a:rPr lang="ja-JP" altLang="en-US" sz="2200"/>
              <a:t>整数</a:t>
            </a:r>
            <a:r>
              <a:rPr lang="en-US" altLang="ja-JP" sz="2200"/>
              <a:t>1〉 〈</a:t>
            </a:r>
            <a:r>
              <a:rPr lang="ja-JP" altLang="en-US" sz="2200"/>
              <a:t>整数</a:t>
            </a:r>
            <a:r>
              <a:rPr lang="en-US" altLang="ja-JP" sz="2200"/>
              <a:t>2〉) </a:t>
            </a:r>
            <a:r>
              <a:rPr lang="ja-JP" altLang="en-US" sz="2200"/>
              <a:t>：割り算の余り </a:t>
            </a:r>
            <a:r>
              <a:rPr lang="en-US" altLang="ja-JP" sz="2200"/>
              <a:t>(</a:t>
            </a:r>
            <a:r>
              <a:rPr lang="en-US" altLang="ja-JP" sz="2200">
                <a:latin typeface="Times New Roman" pitchFamily="18" charset="0"/>
              </a:rPr>
              <a:t>cf</a:t>
            </a:r>
            <a:r>
              <a:rPr lang="en-US" altLang="ja-JP" sz="2200"/>
              <a:t>. modulo)</a:t>
            </a:r>
          </a:p>
          <a:p>
            <a:r>
              <a:rPr lang="ja-JP" altLang="en-US" sz="2600"/>
              <a:t>比較</a:t>
            </a:r>
          </a:p>
          <a:p>
            <a:pPr lvl="1">
              <a:lnSpc>
                <a:spcPct val="70000"/>
              </a:lnSpc>
            </a:pPr>
            <a:r>
              <a:rPr lang="en-US" altLang="ja-JP" sz="2200"/>
              <a: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(&lt;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(&gt;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(&lt;= 〈</a:t>
            </a:r>
            <a:r>
              <a:rPr lang="ja-JP" altLang="en-US" sz="2200"/>
              <a:t>数値</a:t>
            </a:r>
            <a:r>
              <a:rPr lang="en-US" altLang="ja-JP" sz="2200"/>
              <a:t>1〉 … 〈</a:t>
            </a:r>
            <a:r>
              <a:rPr lang="ja-JP" altLang="en-US" sz="2200"/>
              <a:t>数値</a:t>
            </a:r>
            <a:r>
              <a:rPr lang="en-US" altLang="ja-JP" sz="2200"/>
              <a:t>n〉)</a:t>
            </a:r>
          </a:p>
          <a:p>
            <a:pPr lvl="1">
              <a:lnSpc>
                <a:spcPct val="70000"/>
              </a:lnSpc>
            </a:pPr>
            <a:r>
              <a:rPr lang="en-US" altLang="ja-JP" sz="2200"/>
              <a:t>(&gt;= 〈</a:t>
            </a:r>
            <a:r>
              <a:rPr lang="ja-JP" altLang="en-US" sz="2200"/>
              <a:t>数値</a:t>
            </a:r>
            <a:r>
              <a:rPr lang="en-US" altLang="ja-JP" sz="2200"/>
              <a:t>1〉 … 〈</a:t>
            </a:r>
            <a:r>
              <a:rPr lang="ja-JP" altLang="en-US" sz="2200"/>
              <a:t>数値</a:t>
            </a:r>
            <a:r>
              <a:rPr lang="en-US" altLang="ja-JP" sz="2200"/>
              <a:t>n〉)</a:t>
            </a:r>
          </a:p>
          <a:p>
            <a:pPr>
              <a:buFont typeface="Wingdings" pitchFamily="2" charset="2"/>
              <a:buNone/>
            </a:pPr>
            <a:endParaRPr lang="en-US" altLang="ja-JP" sz="2600"/>
          </a:p>
        </p:txBody>
      </p:sp>
    </p:spTree>
  </p:cSld>
  <p:clrMapOvr>
    <a:masterClrMapping/>
  </p:clrMapOvr>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ja-JP" altLang="en-US" dirty="0"/>
              <a:t>主な組み込み関数（リスト）</a:t>
            </a:r>
          </a:p>
        </p:txBody>
      </p:sp>
      <p:sp>
        <p:nvSpPr>
          <p:cNvPr id="71683" name="Rectangle 3"/>
          <p:cNvSpPr>
            <a:spLocks noGrp="1" noChangeArrowheads="1"/>
          </p:cNvSpPr>
          <p:nvPr>
            <p:ph type="body" idx="1"/>
          </p:nvPr>
        </p:nvSpPr>
        <p:spPr/>
        <p:txBody>
          <a:bodyPr/>
          <a:lstStyle/>
          <a:p>
            <a:pPr lvl="1"/>
            <a:r>
              <a:rPr lang="en-US" altLang="ja-JP" sz="3000"/>
              <a:t>(length 〈</a:t>
            </a:r>
            <a:r>
              <a:rPr lang="ja-JP" altLang="en-US" sz="3000"/>
              <a:t>リスト</a:t>
            </a:r>
            <a:r>
              <a:rPr lang="en-US" altLang="ja-JP" sz="3000"/>
              <a:t>〉)</a:t>
            </a:r>
          </a:p>
          <a:p>
            <a:pPr lvl="1"/>
            <a:r>
              <a:rPr lang="en-US" altLang="ja-JP" sz="3000"/>
              <a:t>(append 〈</a:t>
            </a:r>
            <a:r>
              <a:rPr lang="ja-JP" altLang="en-US" sz="3000"/>
              <a:t>リスト</a:t>
            </a:r>
            <a:r>
              <a:rPr lang="en-US" altLang="ja-JP" sz="3000"/>
              <a:t>1〉 … 〈</a:t>
            </a:r>
            <a:r>
              <a:rPr lang="ja-JP" altLang="en-US" sz="3000"/>
              <a:t>リスト</a:t>
            </a:r>
            <a:r>
              <a:rPr lang="en-US" altLang="ja-JP" sz="3000"/>
              <a:t>n〉)</a:t>
            </a:r>
          </a:p>
          <a:p>
            <a:pPr lvl="1"/>
            <a:r>
              <a:rPr lang="en-US" altLang="ja-JP" sz="3000"/>
              <a:t>(reverse 〈</a:t>
            </a:r>
            <a:r>
              <a:rPr lang="ja-JP" altLang="en-US" sz="3000"/>
              <a:t>リスト</a:t>
            </a:r>
            <a:r>
              <a:rPr lang="en-US" altLang="ja-JP" sz="3000"/>
              <a:t>〉)</a:t>
            </a:r>
          </a:p>
        </p:txBody>
      </p:sp>
    </p:spTree>
  </p:cSld>
  <p:clrMapOvr>
    <a:masterClrMapping/>
  </p:clrMapOvr>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r>
              <a:rPr lang="ja-JP" altLang="en-US" sz="3800" dirty="0"/>
              <a:t>主な組み込み関数</a:t>
            </a:r>
            <a:br>
              <a:rPr lang="ja-JP" altLang="en-US" sz="3800" dirty="0"/>
            </a:br>
            <a:r>
              <a:rPr lang="ja-JP" altLang="en-US" sz="3800" dirty="0"/>
              <a:t>（等号・論理演算）</a:t>
            </a:r>
          </a:p>
        </p:txBody>
      </p:sp>
      <p:sp>
        <p:nvSpPr>
          <p:cNvPr id="72707" name="Rectangle 3"/>
          <p:cNvSpPr>
            <a:spLocks noGrp="1" noChangeArrowheads="1"/>
          </p:cNvSpPr>
          <p:nvPr>
            <p:ph type="body" idx="1"/>
          </p:nvPr>
        </p:nvSpPr>
        <p:spPr>
          <a:xfrm>
            <a:off x="428596" y="1447800"/>
            <a:ext cx="8258204" cy="4572000"/>
          </a:xfrm>
        </p:spPr>
        <p:txBody>
          <a:bodyPr/>
          <a:lstStyle/>
          <a:p>
            <a:pPr marL="571500" indent="-571500"/>
            <a:r>
              <a:rPr lang="ja-JP" altLang="en-US" dirty="0"/>
              <a:t>等号</a:t>
            </a:r>
          </a:p>
          <a:p>
            <a:pPr marL="838200" lvl="1" indent="-495300"/>
            <a:r>
              <a:rPr lang="en-US" altLang="ja-JP" dirty="0"/>
              <a:t>(</a:t>
            </a:r>
            <a:r>
              <a:rPr lang="en-US" altLang="ja-JP" dirty="0" err="1"/>
              <a:t>eq</a:t>
            </a:r>
            <a:r>
              <a:rPr lang="en-US" altLang="ja-JP" dirty="0"/>
              <a:t>? 〈</a:t>
            </a:r>
            <a:r>
              <a:rPr lang="ja-JP" altLang="en-US" dirty="0"/>
              <a:t>データ</a:t>
            </a:r>
            <a:r>
              <a:rPr lang="en-US" altLang="ja-JP" dirty="0"/>
              <a:t>1〉 〈</a:t>
            </a:r>
            <a:r>
              <a:rPr lang="ja-JP" altLang="en-US" dirty="0"/>
              <a:t>データ</a:t>
            </a:r>
            <a:r>
              <a:rPr lang="en-US" altLang="ja-JP" dirty="0"/>
              <a:t>2〉)</a:t>
            </a:r>
          </a:p>
          <a:p>
            <a:pPr marL="838200" lvl="1" indent="-495300"/>
            <a:r>
              <a:rPr lang="en-US" altLang="ja-JP" dirty="0"/>
              <a:t>(</a:t>
            </a:r>
            <a:r>
              <a:rPr lang="en-US" altLang="ja-JP" dirty="0" err="1"/>
              <a:t>eqv</a:t>
            </a:r>
            <a:r>
              <a:rPr lang="en-US" altLang="ja-JP" dirty="0"/>
              <a:t>? 〈</a:t>
            </a:r>
            <a:r>
              <a:rPr lang="ja-JP" altLang="en-US" dirty="0"/>
              <a:t>データ</a:t>
            </a:r>
            <a:r>
              <a:rPr lang="en-US" altLang="ja-JP" dirty="0"/>
              <a:t>1〉 〈</a:t>
            </a:r>
            <a:r>
              <a:rPr lang="ja-JP" altLang="en-US" dirty="0"/>
              <a:t>データ</a:t>
            </a:r>
            <a:r>
              <a:rPr lang="en-US" altLang="ja-JP" dirty="0"/>
              <a:t>2〉) </a:t>
            </a:r>
          </a:p>
          <a:p>
            <a:pPr marL="838200" lvl="1" indent="-495300"/>
            <a:r>
              <a:rPr lang="en-US" altLang="ja-JP" dirty="0"/>
              <a:t>(equal? 〈</a:t>
            </a:r>
            <a:r>
              <a:rPr lang="ja-JP" altLang="en-US" dirty="0"/>
              <a:t>データ</a:t>
            </a:r>
            <a:r>
              <a:rPr lang="en-US" altLang="ja-JP" dirty="0"/>
              <a:t>1〉 〈</a:t>
            </a:r>
            <a:r>
              <a:rPr lang="ja-JP" altLang="en-US" dirty="0"/>
              <a:t>データ</a:t>
            </a:r>
            <a:r>
              <a:rPr lang="en-US" altLang="ja-JP" dirty="0"/>
              <a:t>2〉)</a:t>
            </a:r>
          </a:p>
          <a:p>
            <a:pPr marL="571500" indent="-571500"/>
            <a:r>
              <a:rPr lang="ja-JP" altLang="en-US" dirty="0"/>
              <a:t>論理演算</a:t>
            </a:r>
          </a:p>
          <a:p>
            <a:pPr marL="838200" lvl="1" indent="-495300"/>
            <a:r>
              <a:rPr lang="en-US" altLang="ja-JP" dirty="0"/>
              <a:t>(not 〈</a:t>
            </a:r>
            <a:r>
              <a:rPr lang="ja-JP" altLang="en-US" dirty="0"/>
              <a:t>データ</a:t>
            </a:r>
            <a:r>
              <a:rPr lang="en-US" altLang="ja-JP" dirty="0"/>
              <a:t>1〉)</a:t>
            </a:r>
          </a:p>
          <a:p>
            <a:pPr marL="838200" lvl="1" indent="-495300"/>
            <a:r>
              <a:rPr lang="en-US" altLang="ja-JP" dirty="0"/>
              <a:t>(and 〈</a:t>
            </a:r>
            <a:r>
              <a:rPr lang="ja-JP" altLang="en-US" dirty="0"/>
              <a:t>データ</a:t>
            </a:r>
            <a:r>
              <a:rPr lang="en-US" altLang="ja-JP" dirty="0"/>
              <a:t>1〉 … 〈</a:t>
            </a:r>
            <a:r>
              <a:rPr lang="ja-JP" altLang="en-US" dirty="0"/>
              <a:t>データ</a:t>
            </a:r>
            <a:r>
              <a:rPr lang="en-US" altLang="ja-JP" dirty="0"/>
              <a:t>n〉)【</a:t>
            </a:r>
            <a:r>
              <a:rPr lang="ja-JP" altLang="en-US" dirty="0"/>
              <a:t>特殊フォーム</a:t>
            </a:r>
            <a:r>
              <a:rPr lang="en-US" altLang="ja-JP" dirty="0"/>
              <a:t>】</a:t>
            </a:r>
          </a:p>
          <a:p>
            <a:pPr marL="838200" lvl="1" indent="-495300"/>
            <a:r>
              <a:rPr lang="en-US" altLang="ja-JP" dirty="0"/>
              <a:t>(or 〈</a:t>
            </a:r>
            <a:r>
              <a:rPr lang="ja-JP" altLang="en-US" dirty="0"/>
              <a:t>データ</a:t>
            </a:r>
            <a:r>
              <a:rPr lang="en-US" altLang="ja-JP" dirty="0"/>
              <a:t>1〉 … 〈</a:t>
            </a:r>
            <a:r>
              <a:rPr lang="ja-JP" altLang="en-US" dirty="0"/>
              <a:t>データ</a:t>
            </a:r>
            <a:r>
              <a:rPr lang="en-US" altLang="ja-JP" dirty="0"/>
              <a:t>n〉)   【</a:t>
            </a:r>
            <a:r>
              <a:rPr lang="ja-JP" altLang="en-US" dirty="0"/>
              <a:t>特殊フォーム</a:t>
            </a:r>
            <a:r>
              <a:rPr lang="en-US" altLang="ja-JP" dirty="0"/>
              <a:t>】</a:t>
            </a:r>
          </a:p>
        </p:txBody>
      </p:sp>
    </p:spTree>
  </p:cSld>
  <p:clrMapOvr>
    <a:masterClrMapping/>
  </p:clrMapOvr>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fontScale="90000"/>
          </a:bodyPr>
          <a:lstStyle/>
          <a:p>
            <a:r>
              <a:rPr lang="ja-JP" altLang="en-US" sz="3800" dirty="0"/>
              <a:t>主な組み込み関数（データ型述語）</a:t>
            </a:r>
          </a:p>
        </p:txBody>
      </p:sp>
      <p:sp>
        <p:nvSpPr>
          <p:cNvPr id="75779" name="Rectangle 3"/>
          <p:cNvSpPr>
            <a:spLocks noGrp="1" noChangeArrowheads="1"/>
          </p:cNvSpPr>
          <p:nvPr>
            <p:ph type="body" idx="1"/>
          </p:nvPr>
        </p:nvSpPr>
        <p:spPr/>
        <p:txBody>
          <a:bodyPr/>
          <a:lstStyle/>
          <a:p>
            <a:pPr lvl="1"/>
            <a:r>
              <a:rPr lang="en-US" altLang="ja-JP" sz="3000"/>
              <a:t>(number? 〈</a:t>
            </a:r>
            <a:r>
              <a:rPr lang="ja-JP" altLang="en-US" sz="3000"/>
              <a:t>データ</a:t>
            </a:r>
            <a:r>
              <a:rPr lang="en-US" altLang="ja-JP" sz="3000"/>
              <a:t>〉)</a:t>
            </a:r>
          </a:p>
          <a:p>
            <a:pPr lvl="1"/>
            <a:r>
              <a:rPr lang="en-US" altLang="ja-JP" sz="3000"/>
              <a:t>(integer? 〈</a:t>
            </a:r>
            <a:r>
              <a:rPr lang="ja-JP" altLang="en-US" sz="3000"/>
              <a:t>データ</a:t>
            </a:r>
            <a:r>
              <a:rPr lang="en-US" altLang="ja-JP" sz="3000"/>
              <a:t>〉)</a:t>
            </a:r>
          </a:p>
          <a:p>
            <a:pPr lvl="1"/>
            <a:r>
              <a:rPr lang="en-US" altLang="ja-JP" sz="3000"/>
              <a:t>(symbol? 〈</a:t>
            </a:r>
            <a:r>
              <a:rPr lang="ja-JP" altLang="en-US" sz="3000"/>
              <a:t>データ</a:t>
            </a:r>
            <a:r>
              <a:rPr lang="en-US" altLang="ja-JP" sz="3000"/>
              <a:t>〉)</a:t>
            </a:r>
          </a:p>
          <a:p>
            <a:pPr lvl="1"/>
            <a:r>
              <a:rPr lang="en-US" altLang="ja-JP" sz="3000"/>
              <a:t>(pair? 〈</a:t>
            </a:r>
            <a:r>
              <a:rPr lang="ja-JP" altLang="en-US" sz="3000"/>
              <a:t>データ</a:t>
            </a:r>
            <a:r>
              <a:rPr lang="en-US" altLang="ja-JP" sz="3000"/>
              <a:t>〉)</a:t>
            </a:r>
          </a:p>
          <a:p>
            <a:pPr lvl="1"/>
            <a:r>
              <a:rPr lang="en-US" altLang="ja-JP" sz="3000"/>
              <a:t>(list? 〈</a:t>
            </a:r>
            <a:r>
              <a:rPr lang="ja-JP" altLang="en-US" sz="3000"/>
              <a:t>データ</a:t>
            </a:r>
            <a:r>
              <a:rPr lang="en-US" altLang="ja-JP" sz="3000"/>
              <a:t>〉)</a:t>
            </a:r>
          </a:p>
          <a:p>
            <a:pPr lvl="1"/>
            <a:r>
              <a:rPr lang="en-US" altLang="ja-JP" sz="3000"/>
              <a:t>(null? 〈</a:t>
            </a:r>
            <a:r>
              <a:rPr lang="ja-JP" altLang="en-US" sz="3000"/>
              <a:t>データ</a:t>
            </a:r>
            <a:r>
              <a:rPr lang="en-US" altLang="ja-JP" sz="3000"/>
              <a:t>〉)</a:t>
            </a:r>
          </a:p>
          <a:p>
            <a:pPr lvl="1"/>
            <a:r>
              <a:rPr lang="en-US" altLang="ja-JP" sz="3000"/>
              <a:t>(string? 〈</a:t>
            </a:r>
            <a:r>
              <a:rPr lang="ja-JP" altLang="en-US" sz="3000"/>
              <a:t>データ</a:t>
            </a:r>
            <a:r>
              <a:rPr lang="en-US" altLang="ja-JP" sz="3000"/>
              <a:t>〉)</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descr=" 7169"/>
          <p:cNvSpPr>
            <a:spLocks noGrp="1" noChangeArrowheads="1"/>
          </p:cNvSpPr>
          <p:nvPr>
            <p:ph type="title" idx="4294967295"/>
          </p:nvPr>
        </p:nvSpPr>
        <p:spPr>
          <a:xfrm>
            <a:off x="457200" y="277813"/>
            <a:ext cx="8229600" cy="1139825"/>
          </a:xfrm>
          <a:ln/>
        </p:spPr>
        <p:txBody>
          <a:bodyPr>
            <a:normAutofit fontScale="90000"/>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対話環境</a:t>
            </a:r>
            <a:r>
              <a:rPr lang="ja-JP" altLang="en-US" dirty="0"/>
              <a:t> </a:t>
            </a:r>
            <a:r>
              <a:rPr lang="en-US" altLang="ja-JP" dirty="0"/>
              <a:t>(REPL:</a:t>
            </a:r>
            <a:r>
              <a:rPr lang="ja-JP" altLang="en-US" dirty="0"/>
              <a:t> </a:t>
            </a:r>
            <a:r>
              <a:rPr lang="en-US" altLang="ja-JP" dirty="0"/>
              <a:t>Read</a:t>
            </a:r>
            <a:r>
              <a:rPr lang="ja-JP" altLang="en-US" dirty="0"/>
              <a:t> </a:t>
            </a:r>
            <a:r>
              <a:rPr lang="en-US" altLang="ja-JP" dirty="0" err="1"/>
              <a:t>Eval</a:t>
            </a:r>
            <a:r>
              <a:rPr lang="ja-JP" altLang="en-US" dirty="0"/>
              <a:t> </a:t>
            </a:r>
            <a:r>
              <a:rPr lang="en-US" altLang="ja-JP" dirty="0"/>
              <a:t>Print</a:t>
            </a:r>
            <a:r>
              <a:rPr lang="ja-JP" altLang="en-US" dirty="0"/>
              <a:t> </a:t>
            </a:r>
            <a:r>
              <a:rPr lang="en-US" altLang="ja-JP" dirty="0"/>
              <a:t>Loop)</a:t>
            </a:r>
            <a:endParaRPr lang="ja-JP" altLang="en-GB" dirty="0"/>
          </a:p>
        </p:txBody>
      </p:sp>
      <p:sp>
        <p:nvSpPr>
          <p:cNvPr id="7170" name="Rectangle 2" descr=" 7170"/>
          <p:cNvSpPr>
            <a:spLocks noGrp="1" noChangeArrowheads="1"/>
          </p:cNvSpPr>
          <p:nvPr>
            <p:ph type="body" idx="4294967295"/>
          </p:nvPr>
        </p:nvSpPr>
        <p:spPr>
          <a:xfrm>
            <a:off x="457200" y="1600200"/>
            <a:ext cx="4829180" cy="4530725"/>
          </a:xfrm>
          <a:ln/>
        </p:spPr>
        <p:txBody>
          <a:bodyPr>
            <a:normAutofit lnSpcReduction="10000"/>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7</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200" dirty="0">
                <a:latin typeface="Verdana" pitchFamily="34" charset="0"/>
                <a:ea typeface="Verdana" pitchFamily="34" charset="0"/>
                <a:cs typeface="Verdana" pitchFamily="34" charset="0"/>
              </a:rPr>
              <a:t>(* (+ 1 2) (- 10 7))</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9</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GB" altLang="ja-JP" sz="3500" dirty="0">
                <a:latin typeface="Verdana" pitchFamily="34" charset="0"/>
                <a:ea typeface="Verdana" pitchFamily="34" charset="0"/>
                <a:cs typeface="Verdana" pitchFamily="34" charset="0"/>
              </a:rPr>
              <a:t>1234</a:t>
            </a: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i="1" dirty="0">
                <a:latin typeface="Times New Roman" pitchFamily="18" charset="0"/>
              </a:rPr>
              <a:t>1234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200" dirty="0">
                <a:latin typeface="Times New Roman" pitchFamily="18" charset="0"/>
              </a:rPr>
              <a:t>&gt;</a:t>
            </a:r>
            <a:r>
              <a:rPr lang="en-GB" altLang="ja-JP" sz="3200" dirty="0"/>
              <a:t> </a:t>
            </a:r>
            <a:r>
              <a:rPr lang="en-US" altLang="ja-JP" sz="3500" dirty="0">
                <a:latin typeface="Verdana" pitchFamily="34" charset="0"/>
                <a:cs typeface="Verdana" pitchFamily="34" charset="0"/>
              </a:rPr>
              <a:t>(&lt;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3)</a:t>
            </a:r>
            <a:r>
              <a:rPr lang="ja-JP" altLang="en-US" sz="3500" dirty="0">
                <a:latin typeface="Verdana" pitchFamily="34" charset="0"/>
                <a:cs typeface="Verdana" pitchFamily="34" charset="0"/>
              </a:rPr>
              <a:t> </a:t>
            </a:r>
            <a:r>
              <a:rPr lang="en-US" altLang="ja-JP" sz="3500" dirty="0">
                <a:latin typeface="Verdana" pitchFamily="34" charset="0"/>
                <a:cs typeface="Verdana" pitchFamily="34" charset="0"/>
              </a:rPr>
              <a:t>10)</a:t>
            </a:r>
            <a:endParaRPr lang="en-GB" altLang="ja-JP" sz="3500" dirty="0">
              <a:latin typeface="Verdana" pitchFamily="34" charset="0"/>
              <a:ea typeface="Verdana" pitchFamily="34" charset="0"/>
              <a:cs typeface="Verdana" pitchFamily="34" charset="0"/>
            </a:endParaRPr>
          </a:p>
          <a:p>
            <a:pP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3200" i="1" dirty="0">
                <a:latin typeface="Times New Roman" pitchFamily="18" charset="0"/>
              </a:rPr>
              <a:t>#t</a:t>
            </a:r>
            <a:endParaRPr lang="en-GB" altLang="ja-JP" sz="3200" i="1" dirty="0">
              <a:latin typeface="Times New Roman" pitchFamily="18" charset="0"/>
            </a:endParaRPr>
          </a:p>
        </p:txBody>
      </p:sp>
      <p:grpSp>
        <p:nvGrpSpPr>
          <p:cNvPr id="2" name="Group 3" descr=" 2"/>
          <p:cNvGrpSpPr>
            <a:grpSpLocks/>
          </p:cNvGrpSpPr>
          <p:nvPr/>
        </p:nvGrpSpPr>
        <p:grpSpPr bwMode="auto">
          <a:xfrm>
            <a:off x="3851275" y="1428752"/>
            <a:ext cx="5041900" cy="4773614"/>
            <a:chOff x="2426" y="900"/>
            <a:chExt cx="3176" cy="3007"/>
          </a:xfrm>
        </p:grpSpPr>
        <p:sp>
          <p:nvSpPr>
            <p:cNvPr id="7172" name="AutoShape 4"/>
            <p:cNvSpPr>
              <a:spLocks noChangeArrowheads="1"/>
            </p:cNvSpPr>
            <p:nvPr/>
          </p:nvSpPr>
          <p:spPr bwMode="auto">
            <a:xfrm>
              <a:off x="2426" y="1053"/>
              <a:ext cx="3176" cy="2854"/>
            </a:xfrm>
            <a:prstGeom prst="roundRect">
              <a:avLst>
                <a:gd name="adj" fmla="val 32"/>
              </a:avLst>
            </a:prstGeom>
            <a:noFill/>
            <a:ln w="9525">
              <a:noFill/>
              <a:round/>
              <a:headEnd/>
              <a:tailEnd/>
            </a:ln>
          </p:spPr>
          <p:txBody>
            <a:bodyPr wrap="none" anchor="ctr"/>
            <a:lstStyle/>
            <a:p>
              <a:endParaRPr lang="ja-JP" altLang="en-US"/>
            </a:p>
          </p:txBody>
        </p:sp>
        <p:sp>
          <p:nvSpPr>
            <p:cNvPr id="7173" name="Text Box 5"/>
            <p:cNvSpPr txBox="1">
              <a:spLocks noChangeArrowheads="1"/>
            </p:cNvSpPr>
            <p:nvPr/>
          </p:nvSpPr>
          <p:spPr bwMode="auto">
            <a:xfrm>
              <a:off x="2426" y="900"/>
              <a:ext cx="3176" cy="175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chemeClr val="tx1"/>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a:p>
              <a:pPr marL="341313" indent="-341313" algn="r" eaLnBrk="1" hangingPunct="1">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33CC"/>
                </a:solidFill>
                <a:latin typeface="Arial" charset="0"/>
              </a:endParaRPr>
            </a:p>
          </p:txBody>
        </p:sp>
      </p:grpSp>
      <p:sp>
        <p:nvSpPr>
          <p:cNvPr id="7174" name="Line 6" descr=" 7174"/>
          <p:cNvSpPr>
            <a:spLocks noChangeShapeType="1"/>
          </p:cNvSpPr>
          <p:nvPr/>
        </p:nvSpPr>
        <p:spPr bwMode="auto">
          <a:xfrm>
            <a:off x="900113" y="2420938"/>
            <a:ext cx="5040312" cy="1587"/>
          </a:xfrm>
          <a:prstGeom prst="line">
            <a:avLst/>
          </a:prstGeom>
          <a:noFill/>
          <a:ln w="15120">
            <a:solidFill>
              <a:srgbClr val="0000FF"/>
            </a:solidFill>
            <a:prstDash val="dash"/>
            <a:round/>
            <a:headEnd/>
            <a:tailEnd/>
          </a:ln>
        </p:spPr>
        <p:txBody>
          <a:bodyPr/>
          <a:lstStyle/>
          <a:p>
            <a:endParaRPr lang="ja-JP" altLang="en-US"/>
          </a:p>
        </p:txBody>
      </p:sp>
      <p:sp>
        <p:nvSpPr>
          <p:cNvPr id="7175" name="Line 7" descr=" 7175"/>
          <p:cNvSpPr>
            <a:spLocks noChangeShapeType="1"/>
          </p:cNvSpPr>
          <p:nvPr/>
        </p:nvSpPr>
        <p:spPr bwMode="auto">
          <a:xfrm>
            <a:off x="857224" y="3357562"/>
            <a:ext cx="3095625" cy="1588"/>
          </a:xfrm>
          <a:prstGeom prst="line">
            <a:avLst/>
          </a:prstGeom>
          <a:noFill/>
          <a:ln w="15120">
            <a:solidFill>
              <a:srgbClr val="0000FF"/>
            </a:solidFill>
            <a:prstDash val="dash"/>
            <a:round/>
            <a:headEnd/>
            <a:tailEnd/>
          </a:ln>
        </p:spPr>
        <p:txBody>
          <a:bodyPr/>
          <a:lstStyle/>
          <a:p>
            <a:endParaRPr lang="ja-JP" altLang="en-US"/>
          </a:p>
        </p:txBody>
      </p:sp>
      <p:sp>
        <p:nvSpPr>
          <p:cNvPr id="7176" name="Line 8" descr=" 7176"/>
          <p:cNvSpPr>
            <a:spLocks noChangeShapeType="1"/>
          </p:cNvSpPr>
          <p:nvPr/>
        </p:nvSpPr>
        <p:spPr bwMode="auto">
          <a:xfrm flipV="1">
            <a:off x="1500167" y="4435751"/>
            <a:ext cx="4500594" cy="0"/>
          </a:xfrm>
          <a:prstGeom prst="line">
            <a:avLst/>
          </a:prstGeom>
          <a:noFill/>
          <a:ln w="15120">
            <a:solidFill>
              <a:srgbClr val="0000FF"/>
            </a:solidFill>
            <a:prstDash val="dash"/>
            <a:round/>
            <a:headEnd/>
            <a:tailEnd/>
          </a:ln>
        </p:spPr>
        <p:txBody>
          <a:bodyPr/>
          <a:lstStyle/>
          <a:p>
            <a:endParaRPr lang="ja-JP" altLang="en-US"/>
          </a:p>
        </p:txBody>
      </p:sp>
      <p:sp>
        <p:nvSpPr>
          <p:cNvPr id="7177" name="Line 9" descr=" 7177"/>
          <p:cNvSpPr>
            <a:spLocks noChangeShapeType="1"/>
          </p:cNvSpPr>
          <p:nvPr/>
        </p:nvSpPr>
        <p:spPr bwMode="auto">
          <a:xfrm>
            <a:off x="1347762" y="5500702"/>
            <a:ext cx="3500462" cy="0"/>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a:xfrm>
            <a:off x="5901604" y="2143116"/>
            <a:ext cx="2670924"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(+ 3 4)の評価値</a:t>
            </a:r>
          </a:p>
        </p:txBody>
      </p:sp>
      <p:sp>
        <p:nvSpPr>
          <p:cNvPr id="12" name="正方形/長方形 11" descr=" 12"/>
          <p:cNvSpPr/>
          <p:nvPr/>
        </p:nvSpPr>
        <p:spPr>
          <a:xfrm>
            <a:off x="4187976" y="3071810"/>
            <a:ext cx="4410182" cy="523220"/>
          </a:xfrm>
          <a:prstGeom prst="rect">
            <a:avLst/>
          </a:prstGeom>
        </p:spPr>
        <p:txBody>
          <a:bodyPr wrap="none">
            <a:spAutoFit/>
          </a:bodyPr>
          <a:lstStyle/>
          <a:p>
            <a:r>
              <a:rPr lang="en-US" altLang="ja-JP" sz="2800" dirty="0">
                <a:solidFill>
                  <a:srgbClr val="0033CC"/>
                </a:solidFill>
                <a:latin typeface="Arial" charset="0"/>
              </a:rPr>
              <a:t>(* (+ 1 2) (- 10 7))</a:t>
            </a:r>
            <a:r>
              <a:rPr lang="ja-JP" altLang="en-US" sz="2800" dirty="0" err="1">
                <a:solidFill>
                  <a:srgbClr val="0033CC"/>
                </a:solidFill>
                <a:latin typeface="Arial" charset="0"/>
              </a:rPr>
              <a:t>の評</a:t>
            </a:r>
            <a:r>
              <a:rPr lang="ja-JP" altLang="en-US" sz="2800" dirty="0">
                <a:solidFill>
                  <a:srgbClr val="0033CC"/>
                </a:solidFill>
                <a:latin typeface="Arial" charset="0"/>
              </a:rPr>
              <a:t>価値</a:t>
            </a:r>
          </a:p>
        </p:txBody>
      </p:sp>
      <p:sp>
        <p:nvSpPr>
          <p:cNvPr id="13" name="正方形/長方形 12" descr=" 13"/>
          <p:cNvSpPr/>
          <p:nvPr/>
        </p:nvSpPr>
        <p:spPr>
          <a:xfrm>
            <a:off x="6138620" y="4191664"/>
            <a:ext cx="24224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800" dirty="0">
                <a:solidFill>
                  <a:srgbClr val="0033CC"/>
                </a:solidFill>
                <a:latin typeface="Arial" charset="0"/>
              </a:rPr>
              <a:t>1234の評価値</a:t>
            </a:r>
          </a:p>
        </p:txBody>
      </p:sp>
      <p:sp>
        <p:nvSpPr>
          <p:cNvPr id="14" name="正方形/長方形 13" descr=" 14"/>
          <p:cNvSpPr/>
          <p:nvPr/>
        </p:nvSpPr>
        <p:spPr>
          <a:xfrm>
            <a:off x="4913039" y="5214950"/>
            <a:ext cx="3650358" cy="523220"/>
          </a:xfrm>
          <a:prstGeom prst="rect">
            <a:avLst/>
          </a:prstGeom>
        </p:spPr>
        <p:txBody>
          <a:bodyPr wrap="none">
            <a:spAutoFit/>
          </a:bodyPr>
          <a:lstStyle/>
          <a:p>
            <a:pPr marL="341313" indent="-341313" algn="r">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800" dirty="0">
                <a:solidFill>
                  <a:srgbClr val="0033CC"/>
                </a:solidFill>
                <a:latin typeface="Arial" charset="0"/>
              </a:rPr>
              <a:t>(&lt;</a:t>
            </a:r>
            <a:r>
              <a:rPr lang="ja-JP" altLang="en-US" sz="2800" dirty="0">
                <a:solidFill>
                  <a:srgbClr val="0033CC"/>
                </a:solidFill>
                <a:latin typeface="Arial" charset="0"/>
              </a:rPr>
              <a:t> </a:t>
            </a:r>
            <a:r>
              <a:rPr lang="en-US" altLang="ja-JP" sz="2800" dirty="0">
                <a:solidFill>
                  <a:srgbClr val="0033CC"/>
                </a:solidFill>
                <a:latin typeface="Arial" charset="0"/>
              </a:rPr>
              <a:t>(</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3)</a:t>
            </a:r>
            <a:r>
              <a:rPr lang="ja-JP" altLang="en-US" sz="2800" dirty="0">
                <a:solidFill>
                  <a:srgbClr val="0033CC"/>
                </a:solidFill>
                <a:latin typeface="Arial" charset="0"/>
              </a:rPr>
              <a:t> </a:t>
            </a:r>
            <a:r>
              <a:rPr lang="en-US" altLang="ja-JP" sz="2800" dirty="0">
                <a:solidFill>
                  <a:srgbClr val="0033CC"/>
                </a:solidFill>
                <a:latin typeface="Arial" charset="0"/>
              </a:rPr>
              <a:t>10)</a:t>
            </a:r>
            <a:r>
              <a:rPr lang="ja-JP" altLang="en-US" sz="2800" dirty="0" err="1">
                <a:solidFill>
                  <a:srgbClr val="0033CC"/>
                </a:solidFill>
                <a:latin typeface="Arial" charset="0"/>
              </a:rPr>
              <a:t>の評</a:t>
            </a:r>
            <a:r>
              <a:rPr lang="ja-JP" altLang="en-US" sz="2800" dirty="0">
                <a:solidFill>
                  <a:srgbClr val="0033CC"/>
                </a:solidFill>
                <a:latin typeface="Arial" charset="0"/>
              </a:rPr>
              <a:t>価値</a:t>
            </a:r>
            <a:endParaRPr lang="ja-JP" altLang="en-GB" sz="2800" dirty="0">
              <a:solidFill>
                <a:srgbClr val="0033CC"/>
              </a:solidFill>
              <a:latin typeface="Arial" charset="0"/>
            </a:endParaRPr>
          </a:p>
        </p:txBody>
      </p:sp>
    </p:spTree>
    <p:extLst>
      <p:ext uri="{BB962C8B-B14F-4D97-AF65-F5344CB8AC3E}">
        <p14:creationId xmlns:p14="http://schemas.microsoft.com/office/powerpoint/2010/main" val="1671688583"/>
      </p:ext>
    </p:extLst>
  </p:cSld>
  <p:clrMapOvr>
    <a:masterClrMapping/>
  </p:clrMapOvr>
  <p:transition spd="med"/>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ja-JP" altLang="en-US"/>
              <a:t>その他の組み込み関数</a:t>
            </a:r>
          </a:p>
        </p:txBody>
      </p:sp>
      <p:sp>
        <p:nvSpPr>
          <p:cNvPr id="56323" name="Rectangle 3"/>
          <p:cNvSpPr>
            <a:spLocks noGrp="1" noChangeArrowheads="1"/>
          </p:cNvSpPr>
          <p:nvPr>
            <p:ph type="body" idx="1"/>
          </p:nvPr>
        </p:nvSpPr>
        <p:spPr/>
        <p:txBody>
          <a:bodyPr/>
          <a:lstStyle/>
          <a:p>
            <a:pPr>
              <a:lnSpc>
                <a:spcPct val="80000"/>
              </a:lnSpc>
            </a:pPr>
            <a:r>
              <a:rPr lang="ja-JP" altLang="en-US" sz="2600" dirty="0"/>
              <a:t>ヘルプ機能（</a:t>
            </a:r>
            <a:r>
              <a:rPr lang="en-US" altLang="ja-JP" sz="2600" dirty="0">
                <a:latin typeface="Times New Roman" pitchFamily="18" charset="0"/>
              </a:rPr>
              <a:t>tus</a:t>
            </a:r>
            <a:r>
              <a:rPr lang="en-US" altLang="ja-JP" sz="2600" dirty="0"/>
              <a:t>, </a:t>
            </a:r>
            <a:r>
              <a:rPr lang="en-US" altLang="ja-JP" sz="2600" dirty="0">
                <a:latin typeface="Times New Roman" pitchFamily="18" charset="0"/>
              </a:rPr>
              <a:t>guile</a:t>
            </a:r>
            <a:r>
              <a:rPr lang="ja-JP" altLang="en-US" sz="2600" dirty="0"/>
              <a:t>など）</a:t>
            </a:r>
          </a:p>
          <a:p>
            <a:pPr lvl="1">
              <a:lnSpc>
                <a:spcPct val="80000"/>
              </a:lnSpc>
            </a:pPr>
            <a:r>
              <a:rPr lang="ja-JP" altLang="en-US" sz="2200" dirty="0"/>
              <a:t>(</a:t>
            </a:r>
            <a:r>
              <a:rPr lang="en-US" altLang="ja-JP" sz="2200" dirty="0"/>
              <a:t>apropos 〈</a:t>
            </a:r>
            <a:r>
              <a:rPr lang="ja-JP" altLang="en-US" sz="2200" dirty="0"/>
              <a:t>文字列〉)：〈文字列〉を含む組み込み関数、スペシャルフォーム、マクロの一覧を表示する．</a:t>
            </a:r>
          </a:p>
          <a:p>
            <a:pPr lvl="1">
              <a:lnSpc>
                <a:spcPct val="80000"/>
              </a:lnSpc>
              <a:buFont typeface="Wingdings" pitchFamily="2" charset="2"/>
              <a:buNone/>
            </a:pPr>
            <a:r>
              <a:rPr lang="en-US" altLang="ja-JP" sz="2200" dirty="0">
                <a:latin typeface="Times New Roman" pitchFamily="18" charset="0"/>
              </a:rPr>
              <a:t>&gt;</a:t>
            </a:r>
            <a:r>
              <a:rPr lang="en-US" altLang="ja-JP" sz="2200" dirty="0"/>
              <a:t> </a:t>
            </a:r>
            <a:r>
              <a:rPr lang="en-US" altLang="ja-JP" sz="2200" dirty="0">
                <a:latin typeface="Verdana" pitchFamily="34" charset="0"/>
                <a:ea typeface="Verdana" pitchFamily="34" charset="0"/>
                <a:cs typeface="Verdana" pitchFamily="34" charset="0"/>
              </a:rPr>
              <a:t>(apropos "list")</a:t>
            </a:r>
          </a:p>
          <a:p>
            <a:pPr lvl="1">
              <a:lnSpc>
                <a:spcPct val="80000"/>
              </a:lnSpc>
              <a:buFont typeface="Wingdings" pitchFamily="2" charset="2"/>
              <a:buNone/>
            </a:pPr>
            <a:r>
              <a:rPr lang="en-US" altLang="ja-JP" sz="2200" i="1" dirty="0">
                <a:latin typeface="Times New Roman" pitchFamily="18" charset="0"/>
              </a:rPr>
              <a:t>dolist</a:t>
            </a:r>
          </a:p>
          <a:p>
            <a:pPr lvl="1">
              <a:lnSpc>
                <a:spcPct val="80000"/>
              </a:lnSpc>
              <a:buFont typeface="Wingdings" pitchFamily="2" charset="2"/>
              <a:buNone/>
            </a:pPr>
            <a:r>
              <a:rPr lang="en-US" altLang="ja-JP" sz="2200" i="1" dirty="0">
                <a:latin typeface="Times New Roman" pitchFamily="18" charset="0"/>
              </a:rPr>
              <a:t>get-host-list</a:t>
            </a:r>
          </a:p>
          <a:p>
            <a:pPr lvl="1">
              <a:lnSpc>
                <a:spcPct val="80000"/>
              </a:lnSpc>
              <a:buFont typeface="Wingdings" pitchFamily="2" charset="2"/>
              <a:buNone/>
            </a:pPr>
            <a:r>
              <a:rPr lang="en-US" altLang="ja-JP" sz="2200" i="1" dirty="0">
                <a:latin typeface="Times New Roman" pitchFamily="18" charset="0"/>
              </a:rPr>
              <a:t>list</a:t>
            </a:r>
          </a:p>
          <a:p>
            <a:pPr lvl="1">
              <a:lnSpc>
                <a:spcPct val="80000"/>
              </a:lnSpc>
              <a:buFont typeface="Wingdings" pitchFamily="2" charset="2"/>
              <a:buNone/>
            </a:pPr>
            <a:r>
              <a:rPr lang="en-US" altLang="ja-JP" sz="2200" i="1" dirty="0">
                <a:latin typeface="Times New Roman" pitchFamily="18" charset="0"/>
              </a:rPr>
              <a:t>list*</a:t>
            </a:r>
          </a:p>
          <a:p>
            <a:pPr lvl="1">
              <a:lnSpc>
                <a:spcPct val="80000"/>
              </a:lnSpc>
              <a:buFont typeface="Wingdings" pitchFamily="2" charset="2"/>
              <a:buNone/>
            </a:pPr>
            <a:r>
              <a:rPr lang="en-US" altLang="ja-JP" sz="2200" i="1" dirty="0">
                <a:latin typeface="Times New Roman" pitchFamily="18" charset="0"/>
              </a:rPr>
              <a:t>list-ref</a:t>
            </a:r>
          </a:p>
          <a:p>
            <a:pPr lvl="1">
              <a:lnSpc>
                <a:spcPct val="80000"/>
              </a:lnSpc>
              <a:buFont typeface="Wingdings" pitchFamily="2" charset="2"/>
              <a:buNone/>
            </a:pPr>
            <a:r>
              <a:rPr lang="en-US" altLang="ja-JP" sz="2200" i="1" dirty="0">
                <a:latin typeface="Times New Roman" pitchFamily="18" charset="0"/>
              </a:rPr>
              <a:t>list-tail</a:t>
            </a:r>
          </a:p>
          <a:p>
            <a:pPr lvl="1">
              <a:lnSpc>
                <a:spcPct val="80000"/>
              </a:lnSpc>
              <a:buFont typeface="Wingdings" pitchFamily="2" charset="2"/>
              <a:buNone/>
            </a:pPr>
            <a:r>
              <a:rPr lang="en-US" altLang="ja-JP" sz="2200" i="1" dirty="0">
                <a:latin typeface="Times New Roman" pitchFamily="18" charset="0"/>
              </a:rPr>
              <a:t>list-&gt;string</a:t>
            </a:r>
          </a:p>
          <a:p>
            <a:pPr lvl="1">
              <a:lnSpc>
                <a:spcPct val="80000"/>
              </a:lnSpc>
              <a:buFont typeface="Wingdings" pitchFamily="2" charset="2"/>
              <a:buNone/>
            </a:pPr>
            <a:r>
              <a:rPr lang="en-US" altLang="ja-JP" sz="2200" i="1" dirty="0">
                <a:latin typeface="Times New Roman" pitchFamily="18" charset="0"/>
              </a:rPr>
              <a:t>...</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ja-JP" altLang="en-US"/>
              <a:t>レポートについて</a:t>
            </a:r>
          </a:p>
        </p:txBody>
      </p:sp>
      <p:sp>
        <p:nvSpPr>
          <p:cNvPr id="82947" name="Rectangle 3"/>
          <p:cNvSpPr>
            <a:spLocks noGrp="1" noChangeArrowheads="1"/>
          </p:cNvSpPr>
          <p:nvPr>
            <p:ph type="body" idx="1"/>
          </p:nvPr>
        </p:nvSpPr>
        <p:spPr/>
        <p:txBody>
          <a:bodyPr/>
          <a:lstStyle/>
          <a:p>
            <a:r>
              <a:rPr lang="ja-JP" altLang="en-US" dirty="0"/>
              <a:t>ソースコードの手書きはなるべくやめて</a:t>
            </a:r>
          </a:p>
          <a:p>
            <a:r>
              <a:rPr lang="ja-JP" altLang="en-US" dirty="0"/>
              <a:t>適当なところで改行．インデント．</a:t>
            </a:r>
          </a:p>
          <a:p>
            <a:r>
              <a:rPr lang="ja-JP" altLang="en-US" dirty="0"/>
              <a:t>コメント（‘</a:t>
            </a:r>
            <a:r>
              <a:rPr lang="en-US" altLang="ja-JP" dirty="0">
                <a:latin typeface="Verdana" pitchFamily="34" charset="0"/>
                <a:ea typeface="Verdana" pitchFamily="34" charset="0"/>
                <a:cs typeface="Verdana" pitchFamily="34" charset="0"/>
              </a:rPr>
              <a:t>;</a:t>
            </a:r>
            <a:r>
              <a:rPr lang="ja-JP" altLang="en-US" dirty="0">
                <a:latin typeface="Verdana" pitchFamily="34" charset="0"/>
                <a:ea typeface="Verdana" pitchFamily="34" charset="0"/>
                <a:cs typeface="Verdana" pitchFamily="34" charset="0"/>
              </a:rPr>
              <a:t>’</a:t>
            </a:r>
            <a:r>
              <a:rPr lang="ja-JP" altLang="en-US" dirty="0"/>
              <a:t>を使う）もできるだけつけること．</a:t>
            </a:r>
          </a:p>
          <a:p>
            <a:pPr lvl="1"/>
            <a:endParaRPr lang="en-US" altLang="ja-JP" dirty="0"/>
          </a:p>
        </p:txBody>
      </p:sp>
      <p:sp>
        <p:nvSpPr>
          <p:cNvPr id="82948" name="Rectangle 4"/>
          <p:cNvSpPr>
            <a:spLocks noChangeArrowheads="1"/>
          </p:cNvSpPr>
          <p:nvPr/>
        </p:nvSpPr>
        <p:spPr bwMode="auto">
          <a:xfrm>
            <a:off x="827088" y="3860800"/>
            <a:ext cx="6481762" cy="822325"/>
          </a:xfrm>
          <a:prstGeom prst="rect">
            <a:avLst/>
          </a:prstGeom>
          <a:noFill/>
          <a:ln w="9525" algn="ctr">
            <a:noFill/>
            <a:miter lim="800000"/>
            <a:headEnd/>
            <a:tailEnd/>
          </a:ln>
          <a:effectLst/>
        </p:spPr>
        <p:txBody>
          <a:bodyPr lIns="90000" tIns="46800" rIns="90000" bIns="46800">
            <a:spAutoFit/>
          </a:bodyPr>
          <a:lstStyle/>
          <a:p>
            <a:pPr algn="l" eaLnBrk="1" hangingPunct="1">
              <a:lnSpc>
                <a:spcPct val="80000"/>
              </a:lnSpc>
              <a:spcBef>
                <a:spcPts val="750"/>
              </a:spcBef>
              <a:buClr>
                <a:srgbClr val="CC9900"/>
              </a:buClr>
              <a:buSzPct val="65000"/>
              <a:buFont typeface="Wingdings" pitchFamily="2" charset="2"/>
              <a:buNone/>
            </a:pPr>
            <a:r>
              <a:rPr lang="en-US" altLang="ja-JP" sz="3000">
                <a:solidFill>
                  <a:srgbClr val="000000"/>
                </a:solidFill>
                <a:latin typeface="Arial" charset="0"/>
              </a:rPr>
              <a:t>(define (square x)  </a:t>
            </a:r>
            <a:r>
              <a:rPr lang="en-US" altLang="ja-JP" sz="3000">
                <a:solidFill>
                  <a:schemeClr val="tx1"/>
                </a:solidFill>
                <a:latin typeface="Arial" charset="0"/>
              </a:rPr>
              <a:t>(write (list ’x x))</a:t>
            </a:r>
            <a:r>
              <a:rPr lang="en-US" altLang="ja-JP" sz="3000">
                <a:solidFill>
                  <a:srgbClr val="FF0000"/>
                </a:solidFill>
                <a:latin typeface="Arial" charset="0"/>
              </a:rPr>
              <a:t>	      </a:t>
            </a:r>
            <a:r>
              <a:rPr lang="en-US" altLang="ja-JP" sz="3000">
                <a:solidFill>
                  <a:schemeClr val="tx1"/>
                </a:solidFill>
                <a:latin typeface="Arial" charset="0"/>
              </a:rPr>
              <a:t>(newline)</a:t>
            </a:r>
            <a:r>
              <a:rPr lang="en-US" altLang="ja-JP" sz="3000">
                <a:solidFill>
                  <a:srgbClr val="000000"/>
                </a:solidFill>
                <a:latin typeface="Arial" charset="0"/>
              </a:rPr>
              <a:t>  (</a:t>
            </a:r>
            <a:r>
              <a:rPr lang="en-US" altLang="ja-JP" sz="3000">
                <a:solidFill>
                  <a:srgbClr val="000000"/>
                </a:solidFill>
                <a:latin typeface="ＭＳ Ｐゴシック" pitchFamily="50" charset="-128"/>
              </a:rPr>
              <a:t>*</a:t>
            </a:r>
            <a:r>
              <a:rPr lang="en-US" altLang="ja-JP" sz="3000">
                <a:solidFill>
                  <a:srgbClr val="000000"/>
                </a:solidFill>
                <a:latin typeface="Arial" charset="0"/>
              </a:rPr>
              <a:t> x x))</a:t>
            </a:r>
            <a:endParaRPr lang="ja-JP" altLang="en-US" sz="3000">
              <a:solidFill>
                <a:srgbClr val="000000"/>
              </a:solidFill>
              <a:latin typeface="Arial" charset="0"/>
            </a:endParaRPr>
          </a:p>
        </p:txBody>
      </p:sp>
      <p:sp>
        <p:nvSpPr>
          <p:cNvPr id="82949" name="Text Box 5"/>
          <p:cNvSpPr txBox="1">
            <a:spLocks noChangeArrowheads="1"/>
          </p:cNvSpPr>
          <p:nvPr/>
        </p:nvSpPr>
        <p:spPr bwMode="auto">
          <a:xfrm>
            <a:off x="250825" y="3716338"/>
            <a:ext cx="504825" cy="1006475"/>
          </a:xfrm>
          <a:prstGeom prst="rect">
            <a:avLst/>
          </a:prstGeom>
          <a:noFill/>
          <a:ln w="9525" algn="ctr">
            <a:noFill/>
            <a:miter lim="800000"/>
            <a:headEnd/>
            <a:tailEnd/>
          </a:ln>
          <a:effectLst/>
        </p:spPr>
        <p:txBody>
          <a:bodyPr lIns="90000" tIns="46800" rIns="90000" bIns="46800">
            <a:spAutoFit/>
          </a:bodyPr>
          <a:lstStyle/>
          <a:p>
            <a:pPr algn="l">
              <a:spcBef>
                <a:spcPct val="50000"/>
              </a:spcBef>
            </a:pPr>
            <a:r>
              <a:rPr lang="en-US" altLang="ja-JP" sz="6000">
                <a:solidFill>
                  <a:srgbClr val="FF0000"/>
                </a:solidFill>
              </a:rPr>
              <a:t>×</a:t>
            </a:r>
            <a:endParaRPr lang="ja-JP" altLang="en-US" sz="6000">
              <a:solidFill>
                <a:srgbClr val="FF0000"/>
              </a:solidFill>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ja-JP" altLang="en-US"/>
              <a:t>レポートについて</a:t>
            </a:r>
          </a:p>
        </p:txBody>
      </p:sp>
      <p:sp>
        <p:nvSpPr>
          <p:cNvPr id="81923" name="Rectangle 3"/>
          <p:cNvSpPr>
            <a:spLocks noGrp="1" noChangeArrowheads="1"/>
          </p:cNvSpPr>
          <p:nvPr>
            <p:ph type="body" idx="1"/>
          </p:nvPr>
        </p:nvSpPr>
        <p:spPr/>
        <p:txBody>
          <a:bodyPr/>
          <a:lstStyle/>
          <a:p>
            <a:r>
              <a:rPr lang="ja-JP" altLang="en-US" dirty="0"/>
              <a:t>ソースコードの手書きはなるべくやめて</a:t>
            </a:r>
            <a:endParaRPr lang="en-US" altLang="ja-JP" dirty="0"/>
          </a:p>
          <a:p>
            <a:r>
              <a:rPr lang="ja-JP" altLang="en-US" dirty="0"/>
              <a:t>適当なところで改行．インデント．</a:t>
            </a:r>
          </a:p>
          <a:p>
            <a:r>
              <a:rPr lang="ja-JP" altLang="en-US" dirty="0"/>
              <a:t>コメント（‘</a:t>
            </a:r>
            <a:r>
              <a:rPr lang="en-US" altLang="ja-JP" dirty="0">
                <a:latin typeface="Verdana" pitchFamily="34" charset="0"/>
                <a:ea typeface="Verdana" pitchFamily="34" charset="0"/>
                <a:cs typeface="Verdana" pitchFamily="34" charset="0"/>
              </a:rPr>
              <a:t>;</a:t>
            </a:r>
            <a:r>
              <a:rPr lang="ja-JP" altLang="en-US" dirty="0">
                <a:latin typeface="Verdana" pitchFamily="34" charset="0"/>
                <a:ea typeface="Verdana" pitchFamily="34" charset="0"/>
                <a:cs typeface="Verdana" pitchFamily="34" charset="0"/>
              </a:rPr>
              <a:t>’</a:t>
            </a:r>
            <a:r>
              <a:rPr lang="ja-JP" altLang="en-US" dirty="0"/>
              <a:t>を使う）もできるだけつけること．</a:t>
            </a:r>
          </a:p>
          <a:p>
            <a:pPr lvl="1"/>
            <a:endParaRPr lang="en-US" altLang="ja-JP" dirty="0"/>
          </a:p>
        </p:txBody>
      </p:sp>
      <p:sp>
        <p:nvSpPr>
          <p:cNvPr id="81924" name="Rectangle 4"/>
          <p:cNvSpPr>
            <a:spLocks noChangeArrowheads="1"/>
          </p:cNvSpPr>
          <p:nvPr/>
        </p:nvSpPr>
        <p:spPr bwMode="auto">
          <a:xfrm>
            <a:off x="827088" y="3860800"/>
            <a:ext cx="6481762" cy="1838325"/>
          </a:xfrm>
          <a:prstGeom prst="rect">
            <a:avLst/>
          </a:prstGeom>
          <a:noFill/>
          <a:ln w="9525" algn="ctr">
            <a:noFill/>
            <a:miter lim="800000"/>
            <a:headEnd/>
            <a:tailEnd/>
          </a:ln>
          <a:effectLst/>
        </p:spPr>
        <p:txBody>
          <a:bodyPr lIns="90000" tIns="46800" rIns="90000" bIns="46800">
            <a:spAutoFit/>
          </a:bodyPr>
          <a:lstStyle/>
          <a:p>
            <a:pPr algn="l" eaLnBrk="1" hangingPunct="1">
              <a:lnSpc>
                <a:spcPct val="80000"/>
              </a:lnSpc>
              <a:spcBef>
                <a:spcPts val="750"/>
              </a:spcBef>
              <a:buClr>
                <a:srgbClr val="CC9900"/>
              </a:buClr>
              <a:buSzPct val="65000"/>
              <a:buFont typeface="Wingdings" pitchFamily="2" charset="2"/>
              <a:buNone/>
            </a:pPr>
            <a:r>
              <a:rPr lang="en-US" altLang="ja-JP" sz="3000">
                <a:solidFill>
                  <a:srgbClr val="000000"/>
                </a:solidFill>
                <a:latin typeface="Arial" charset="0"/>
              </a:rPr>
              <a:t>(define (square x)</a:t>
            </a:r>
          </a:p>
          <a:p>
            <a:pPr algn="l" eaLnBrk="1" hangingPunct="1">
              <a:lnSpc>
                <a:spcPct val="80000"/>
              </a:lnSpc>
              <a:spcBef>
                <a:spcPts val="750"/>
              </a:spcBef>
              <a:buClr>
                <a:srgbClr val="CC9900"/>
              </a:buClr>
              <a:buSzPct val="65000"/>
              <a:buFont typeface="Wingdings" pitchFamily="2" charset="2"/>
              <a:buNone/>
            </a:pPr>
            <a:r>
              <a:rPr lang="en-US" altLang="ja-JP" sz="3000">
                <a:solidFill>
                  <a:srgbClr val="000000"/>
                </a:solidFill>
                <a:latin typeface="Arial" charset="0"/>
              </a:rPr>
              <a:t>       </a:t>
            </a:r>
            <a:r>
              <a:rPr lang="en-US" altLang="ja-JP" sz="3000">
                <a:solidFill>
                  <a:schemeClr val="tx1"/>
                </a:solidFill>
                <a:latin typeface="Arial" charset="0"/>
              </a:rPr>
              <a:t>(write (list ’x x))</a:t>
            </a:r>
            <a:r>
              <a:rPr lang="en-US" altLang="ja-JP" sz="3000">
                <a:solidFill>
                  <a:srgbClr val="FF0000"/>
                </a:solidFill>
                <a:latin typeface="Arial" charset="0"/>
              </a:rPr>
              <a:t>	</a:t>
            </a:r>
            <a:r>
              <a:rPr lang="en-US" altLang="ja-JP" sz="3000">
                <a:solidFill>
                  <a:srgbClr val="FF9900"/>
                </a:solidFill>
                <a:latin typeface="Arial" charset="0"/>
              </a:rPr>
              <a:t>; </a:t>
            </a:r>
            <a:r>
              <a:rPr lang="ja-JP" altLang="en-US" sz="3000">
                <a:solidFill>
                  <a:srgbClr val="FF9900"/>
                </a:solidFill>
                <a:latin typeface="Arial" charset="0"/>
              </a:rPr>
              <a:t>追加</a:t>
            </a:r>
          </a:p>
          <a:p>
            <a:pPr algn="l" eaLnBrk="1" hangingPunct="1">
              <a:lnSpc>
                <a:spcPct val="80000"/>
              </a:lnSpc>
              <a:spcBef>
                <a:spcPts val="750"/>
              </a:spcBef>
              <a:buClr>
                <a:srgbClr val="CC9900"/>
              </a:buClr>
              <a:buSzPct val="65000"/>
              <a:buFont typeface="Wingdings" pitchFamily="2" charset="2"/>
              <a:buNone/>
            </a:pPr>
            <a:r>
              <a:rPr lang="en-US" altLang="ja-JP" sz="3000">
                <a:solidFill>
                  <a:srgbClr val="FF0000"/>
                </a:solidFill>
                <a:latin typeface="Arial" charset="0"/>
              </a:rPr>
              <a:t>       </a:t>
            </a:r>
            <a:r>
              <a:rPr lang="en-US" altLang="ja-JP" sz="3000">
                <a:solidFill>
                  <a:schemeClr val="tx1"/>
                </a:solidFill>
                <a:latin typeface="Arial" charset="0"/>
              </a:rPr>
              <a:t>(newline)</a:t>
            </a:r>
            <a:r>
              <a:rPr lang="en-US" altLang="ja-JP" sz="3000">
                <a:solidFill>
                  <a:srgbClr val="FF0000"/>
                </a:solidFill>
                <a:latin typeface="Arial" charset="0"/>
              </a:rPr>
              <a:t>        	</a:t>
            </a:r>
            <a:r>
              <a:rPr lang="en-US" altLang="ja-JP" sz="3000">
                <a:solidFill>
                  <a:srgbClr val="FF9900"/>
                </a:solidFill>
                <a:latin typeface="Arial" charset="0"/>
              </a:rPr>
              <a:t>; </a:t>
            </a:r>
            <a:r>
              <a:rPr lang="ja-JP" altLang="en-US" sz="3000">
                <a:solidFill>
                  <a:srgbClr val="FF9900"/>
                </a:solidFill>
                <a:latin typeface="Arial" charset="0"/>
              </a:rPr>
              <a:t>追加</a:t>
            </a:r>
            <a:r>
              <a:rPr lang="en-US" altLang="ja-JP" sz="3000">
                <a:solidFill>
                  <a:srgbClr val="FF0000"/>
                </a:solidFill>
                <a:latin typeface="Arial" charset="0"/>
              </a:rPr>
              <a:t> </a:t>
            </a:r>
          </a:p>
          <a:p>
            <a:pPr algn="l" eaLnBrk="1" hangingPunct="1">
              <a:lnSpc>
                <a:spcPct val="80000"/>
              </a:lnSpc>
              <a:spcBef>
                <a:spcPts val="750"/>
              </a:spcBef>
              <a:buClr>
                <a:srgbClr val="CC9900"/>
              </a:buClr>
              <a:buSzPct val="65000"/>
              <a:buFont typeface="Wingdings" pitchFamily="2" charset="2"/>
              <a:buNone/>
            </a:pPr>
            <a:r>
              <a:rPr lang="en-US" altLang="ja-JP" sz="3000">
                <a:solidFill>
                  <a:srgbClr val="000000"/>
                </a:solidFill>
                <a:latin typeface="Arial" charset="0"/>
              </a:rPr>
              <a:t>       (</a:t>
            </a:r>
            <a:r>
              <a:rPr lang="en-US" altLang="ja-JP" sz="3000">
                <a:solidFill>
                  <a:srgbClr val="000000"/>
                </a:solidFill>
                <a:latin typeface="ＭＳ Ｐゴシック" pitchFamily="50" charset="-128"/>
              </a:rPr>
              <a:t>*</a:t>
            </a:r>
            <a:r>
              <a:rPr lang="en-US" altLang="ja-JP" sz="3000">
                <a:solidFill>
                  <a:srgbClr val="000000"/>
                </a:solidFill>
                <a:latin typeface="Arial" charset="0"/>
              </a:rPr>
              <a:t> x x))</a:t>
            </a:r>
            <a:endParaRPr lang="ja-JP" altLang="en-US" sz="3000">
              <a:solidFill>
                <a:srgbClr val="000000"/>
              </a:solidFill>
              <a:latin typeface="Arial" charset="0"/>
            </a:endParaRPr>
          </a:p>
        </p:txBody>
      </p:sp>
      <p:sp>
        <p:nvSpPr>
          <p:cNvPr id="81925" name="Text Box 5"/>
          <p:cNvSpPr txBox="1">
            <a:spLocks noChangeArrowheads="1"/>
          </p:cNvSpPr>
          <p:nvPr/>
        </p:nvSpPr>
        <p:spPr bwMode="auto">
          <a:xfrm>
            <a:off x="250825" y="3716338"/>
            <a:ext cx="504825" cy="701675"/>
          </a:xfrm>
          <a:prstGeom prst="rect">
            <a:avLst/>
          </a:prstGeom>
          <a:noFill/>
          <a:ln w="9525" algn="ctr">
            <a:noFill/>
            <a:miter lim="800000"/>
            <a:headEnd/>
            <a:tailEnd/>
          </a:ln>
          <a:effectLst/>
        </p:spPr>
        <p:txBody>
          <a:bodyPr lIns="90000" tIns="46800" rIns="90000" bIns="46800">
            <a:spAutoFit/>
          </a:bodyPr>
          <a:lstStyle/>
          <a:p>
            <a:pPr algn="l">
              <a:spcBef>
                <a:spcPct val="50000"/>
              </a:spcBef>
            </a:pPr>
            <a:r>
              <a:rPr lang="en-US" altLang="ja-JP" sz="6000" baseline="-25000">
                <a:solidFill>
                  <a:srgbClr val="FF0000"/>
                </a:solidFill>
              </a:rPr>
              <a:t>○</a:t>
            </a:r>
            <a:endParaRPr lang="ja-JP" altLang="en-US" sz="6000" baseline="-25000">
              <a:solidFill>
                <a:srgbClr val="FF0000"/>
              </a:solidFill>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おすすめエディタ</a:t>
            </a:r>
          </a:p>
        </p:txBody>
      </p:sp>
      <p:sp>
        <p:nvSpPr>
          <p:cNvPr id="3" name="コンテンツ プレースホルダ 2"/>
          <p:cNvSpPr>
            <a:spLocks noGrp="1"/>
          </p:cNvSpPr>
          <p:nvPr>
            <p:ph sz="quarter" idx="1"/>
          </p:nvPr>
        </p:nvSpPr>
        <p:spPr/>
        <p:txBody>
          <a:bodyPr>
            <a:normAutofit lnSpcReduction="10000"/>
          </a:bodyPr>
          <a:lstStyle/>
          <a:p>
            <a:r>
              <a:rPr kumimoji="1" lang="ja-JP" altLang="en-US" dirty="0"/>
              <a:t>最低限，括弧の対応付けをハイライトしてくれるものでないと話にならない</a:t>
            </a:r>
            <a:endParaRPr kumimoji="1" lang="en-US" altLang="ja-JP" dirty="0"/>
          </a:p>
          <a:p>
            <a:pPr lvl="1"/>
            <a:r>
              <a:rPr kumimoji="1" lang="ja-JP" altLang="en-US" dirty="0"/>
              <a:t>メモ帳とか（なぜか）</a:t>
            </a:r>
            <a:r>
              <a:rPr lang="en-US" altLang="ja-JP" dirty="0"/>
              <a:t>Word</a:t>
            </a:r>
            <a:r>
              <a:rPr kumimoji="1" lang="ja-JP" altLang="en-US" dirty="0"/>
              <a:t>で頑張っている</a:t>
            </a:r>
            <a:r>
              <a:rPr lang="ja-JP" altLang="en-US" dirty="0"/>
              <a:t>人も</a:t>
            </a:r>
            <a:r>
              <a:rPr lang="en-US" altLang="ja-JP" dirty="0"/>
              <a:t>…</a:t>
            </a:r>
            <a:endParaRPr kumimoji="1" lang="en-US" altLang="ja-JP" dirty="0"/>
          </a:p>
          <a:p>
            <a:r>
              <a:rPr lang="en-US" altLang="ja-JP" dirty="0"/>
              <a:t>Lisp</a:t>
            </a:r>
            <a:r>
              <a:rPr lang="ja-JP" altLang="en-US" dirty="0"/>
              <a:t>のインデントに対応しているものがよい</a:t>
            </a:r>
            <a:endParaRPr lang="en-US" altLang="ja-JP" dirty="0"/>
          </a:p>
          <a:p>
            <a:pPr lvl="1"/>
            <a:r>
              <a:rPr kumimoji="1" lang="en-US" altLang="ja-JP" dirty="0"/>
              <a:t>Windows</a:t>
            </a:r>
          </a:p>
          <a:p>
            <a:pPr lvl="2"/>
            <a:r>
              <a:rPr lang="en-US" altLang="ja-JP" dirty="0"/>
              <a:t>Meadow</a:t>
            </a:r>
            <a:r>
              <a:rPr lang="ja-JP" altLang="en-US" dirty="0"/>
              <a:t>（「設定済み</a:t>
            </a:r>
            <a:r>
              <a:rPr lang="en-US" altLang="ja-JP" dirty="0"/>
              <a:t>Meadow</a:t>
            </a:r>
            <a:r>
              <a:rPr lang="ja-JP" altLang="en-US" dirty="0"/>
              <a:t>」がお手軽）</a:t>
            </a:r>
            <a:br>
              <a:rPr lang="en-US" altLang="ja-JP" dirty="0"/>
            </a:br>
            <a:r>
              <a:rPr lang="en-US" altLang="ja-JP" dirty="0">
                <a:hlinkClick r:id="rId3"/>
              </a:rPr>
              <a:t>http://www.bookshelf.jp/soft/meadow_8.html</a:t>
            </a:r>
            <a:endParaRPr lang="en-US" altLang="ja-JP" dirty="0"/>
          </a:p>
          <a:p>
            <a:pPr lvl="2"/>
            <a:r>
              <a:rPr lang="en-US" altLang="ja-JP" dirty="0" err="1"/>
              <a:t>xyzzy</a:t>
            </a:r>
            <a:r>
              <a:rPr lang="ja-JP" altLang="en-US" sz="1400" dirty="0"/>
              <a:t>（作者が日本人．</a:t>
            </a:r>
            <a:r>
              <a:rPr lang="en-US" altLang="ja-JP" sz="1400" dirty="0"/>
              <a:t>Meadow</a:t>
            </a:r>
            <a:r>
              <a:rPr lang="ja-JP" altLang="en-US" sz="1400" dirty="0"/>
              <a:t>は癖がありすぎてちょっと</a:t>
            </a:r>
            <a:r>
              <a:rPr lang="en-US" altLang="ja-JP" sz="1400" dirty="0"/>
              <a:t>…</a:t>
            </a:r>
            <a:r>
              <a:rPr lang="ja-JP" altLang="en-US" sz="1400" dirty="0"/>
              <a:t>という人にはよいかも）</a:t>
            </a:r>
            <a:br>
              <a:rPr lang="en-US" altLang="ja-JP" dirty="0"/>
            </a:br>
            <a:r>
              <a:rPr lang="en-US" altLang="ja-JP" dirty="0">
                <a:hlinkClick r:id="rId4"/>
              </a:rPr>
              <a:t>http://www.jsdlab.co.jp/~kamei/</a:t>
            </a:r>
            <a:endParaRPr lang="en-US" altLang="ja-JP" dirty="0"/>
          </a:p>
          <a:p>
            <a:pPr lvl="1"/>
            <a:r>
              <a:rPr lang="en-US" altLang="ja-JP" dirty="0"/>
              <a:t>Linux,</a:t>
            </a:r>
            <a:r>
              <a:rPr lang="ja-JP" altLang="en-US" dirty="0"/>
              <a:t> </a:t>
            </a:r>
            <a:r>
              <a:rPr lang="en-US" altLang="ja-JP" dirty="0"/>
              <a:t>Mac</a:t>
            </a:r>
          </a:p>
          <a:p>
            <a:pPr lvl="2"/>
            <a:r>
              <a:rPr lang="en-US" altLang="ja-JP" dirty="0" err="1"/>
              <a:t>Emacs</a:t>
            </a:r>
            <a:endParaRPr lang="en-US" altLang="ja-JP" dirty="0"/>
          </a:p>
          <a:p>
            <a:pPr lvl="1">
              <a:buNone/>
            </a:pPr>
            <a:r>
              <a:rPr lang="ja-JP" altLang="en-US" dirty="0"/>
              <a:t>あたりが無難</a:t>
            </a:r>
            <a:endParaRPr lang="en-US" altLang="ja-JP"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ja-JP" altLang="en-US"/>
              <a:t>参考資料</a:t>
            </a:r>
            <a:endParaRPr lang="en-US" altLang="ja-JP"/>
          </a:p>
        </p:txBody>
      </p:sp>
      <p:sp>
        <p:nvSpPr>
          <p:cNvPr id="83971" name="Rectangle 3"/>
          <p:cNvSpPr>
            <a:spLocks noGrp="1" noChangeArrowheads="1"/>
          </p:cNvSpPr>
          <p:nvPr>
            <p:ph type="body" idx="1"/>
          </p:nvPr>
        </p:nvSpPr>
        <p:spPr/>
        <p:txBody>
          <a:bodyPr/>
          <a:lstStyle/>
          <a:p>
            <a:r>
              <a:rPr lang="ja-JP" altLang="en-US" dirty="0"/>
              <a:t>講義のページ</a:t>
            </a:r>
            <a:br>
              <a:rPr lang="ja-JP" altLang="en-US" dirty="0"/>
            </a:br>
            <a:r>
              <a:rPr lang="en-US" altLang="ja-JP" sz="2200" dirty="0">
                <a:hlinkClick r:id="rId3"/>
              </a:rPr>
              <a:t>http://winnie.kuis.kyoto-u.ac.jp/~okuno/Lecture/08/IntroAlgDs/</a:t>
            </a:r>
            <a:endParaRPr lang="en-US" altLang="ja-JP" sz="2200" dirty="0"/>
          </a:p>
          <a:p>
            <a:r>
              <a:rPr lang="en-US" altLang="ja-JP" dirty="0"/>
              <a:t>TUT Scheme</a:t>
            </a:r>
            <a:r>
              <a:rPr lang="ja-JP" altLang="en-US" dirty="0"/>
              <a:t>のマニュアル</a:t>
            </a:r>
            <a:br>
              <a:rPr lang="ja-JP" altLang="en-US" dirty="0"/>
            </a:br>
            <a:r>
              <a:rPr lang="en-US" altLang="ja-JP" sz="2600" dirty="0">
                <a:hlinkClick r:id="rId4"/>
              </a:rPr>
              <a:t>http://www.spa.is.uec.ac.jp/~komiya/tus-man/tus/</a:t>
            </a:r>
            <a:endParaRPr lang="en-US" altLang="ja-JP" sz="2600" dirty="0"/>
          </a:p>
          <a:p>
            <a:r>
              <a:rPr lang="en-US" altLang="ja-JP" dirty="0"/>
              <a:t>TUT Scheme Tips</a:t>
            </a:r>
            <a:br>
              <a:rPr lang="en-US" altLang="ja-JP" dirty="0"/>
            </a:br>
            <a:r>
              <a:rPr lang="en-US" altLang="ja-JP" sz="2200" dirty="0">
                <a:hlinkClick r:id="rId5"/>
              </a:rPr>
              <a:t>http://www.spa.is.uec.ac.jp/~komiya/download/tus-tips.html</a:t>
            </a:r>
            <a:endParaRPr lang="en-US" altLang="ja-JP"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descr=" 8193"/>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変数定義（１）</a:t>
            </a:r>
          </a:p>
        </p:txBody>
      </p:sp>
      <p:sp>
        <p:nvSpPr>
          <p:cNvPr id="8194" name="Rectangle 2" descr=" 8194"/>
          <p:cNvSpPr>
            <a:spLocks noGrp="1" noChangeArrowheads="1"/>
          </p:cNvSpPr>
          <p:nvPr>
            <p:ph type="body" idx="4294967295"/>
          </p:nvPr>
        </p:nvSpPr>
        <p:spPr>
          <a:xfrm>
            <a:off x="457200" y="1600200"/>
            <a:ext cx="3754438" cy="4530725"/>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x 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 x (+ x 3))</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130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set! </a:t>
            </a:r>
            <a:r>
              <a:rPr lang="en-GB" altLang="ja-JP" dirty="0">
                <a:latin typeface="Verdana" pitchFamily="34" charset="0"/>
                <a:ea typeface="Verdana" pitchFamily="34" charset="0"/>
                <a:cs typeface="Verdana" pitchFamily="34" charset="0"/>
              </a:rPr>
              <a:t>x 24)</a:t>
            </a:r>
            <a:endParaRPr lang="en-GB" altLang="ja-JP" sz="2600" i="1" dirty="0">
              <a:latin typeface="Times New Roman" pitchFamily="18" charset="0"/>
            </a:endParaRP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24</a:t>
            </a:r>
          </a:p>
        </p:txBody>
      </p:sp>
      <p:grpSp>
        <p:nvGrpSpPr>
          <p:cNvPr id="2" name="Group 3" descr=" 2"/>
          <p:cNvGrpSpPr>
            <a:grpSpLocks/>
          </p:cNvGrpSpPr>
          <p:nvPr/>
        </p:nvGrpSpPr>
        <p:grpSpPr bwMode="auto">
          <a:xfrm>
            <a:off x="4356100" y="1676400"/>
            <a:ext cx="4319588" cy="4530725"/>
            <a:chOff x="2744" y="1025"/>
            <a:chExt cx="2721" cy="2854"/>
          </a:xfrm>
        </p:grpSpPr>
        <p:sp>
          <p:nvSpPr>
            <p:cNvPr id="8196" name="AutoShape 4"/>
            <p:cNvSpPr>
              <a:spLocks noChangeArrowheads="1"/>
            </p:cNvSpPr>
            <p:nvPr/>
          </p:nvSpPr>
          <p:spPr bwMode="auto">
            <a:xfrm>
              <a:off x="2744" y="1025"/>
              <a:ext cx="2721" cy="2854"/>
            </a:xfrm>
            <a:prstGeom prst="roundRect">
              <a:avLst>
                <a:gd name="adj" fmla="val 32"/>
              </a:avLst>
            </a:prstGeom>
            <a:noFill/>
            <a:ln w="9525">
              <a:noFill/>
              <a:round/>
              <a:headEnd/>
              <a:tailEnd/>
            </a:ln>
          </p:spPr>
          <p:txBody>
            <a:bodyPr wrap="none" anchor="ctr"/>
            <a:lstStyle/>
            <a:p>
              <a:endParaRPr lang="ja-JP" altLang="en-US"/>
            </a:p>
          </p:txBody>
        </p:sp>
        <p:sp>
          <p:nvSpPr>
            <p:cNvPr id="8197" name="Text Box 5"/>
            <p:cNvSpPr txBox="1">
              <a:spLocks noChangeArrowheads="1"/>
            </p:cNvSpPr>
            <p:nvPr/>
          </p:nvSpPr>
          <p:spPr bwMode="auto">
            <a:xfrm>
              <a:off x="2744" y="1025"/>
              <a:ext cx="2721" cy="1894"/>
            </a:xfrm>
            <a:prstGeom prst="rect">
              <a:avLst/>
            </a:prstGeom>
            <a:noFill/>
            <a:ln w="9525">
              <a:noFill/>
              <a:miter lim="800000"/>
              <a:headEnd/>
              <a:tailEnd/>
            </a:ln>
          </p:spPr>
          <p:txBody>
            <a:bodyPr lIns="90000" tIns="46800" rIns="90000" bIns="46800">
              <a:spAutoFit/>
            </a:bodyPr>
            <a:lstStyle/>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err="1">
                  <a:solidFill>
                    <a:srgbClr val="0033CC"/>
                  </a:solidFill>
                  <a:latin typeface="Verdana" pitchFamily="34" charset="0"/>
                  <a:ea typeface="Verdana" pitchFamily="34" charset="0"/>
                  <a:cs typeface="Verdana" pitchFamily="34" charset="0"/>
                </a:rPr>
                <a:t>ｘ</a:t>
              </a:r>
              <a:r>
                <a:rPr lang="ja-JP" altLang="en-GB" sz="2600" dirty="0">
                  <a:solidFill>
                    <a:srgbClr val="0033CC"/>
                  </a:solidFill>
                  <a:latin typeface="Arial" charset="0"/>
                </a:rPr>
                <a:t>という名前の変数を定義</a:t>
              </a: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sz="2600" dirty="0">
                  <a:solidFill>
                    <a:srgbClr val="0033CC"/>
                  </a:solidFill>
                  <a:latin typeface="Arial" charset="0"/>
                </a:rPr>
                <a:t> </a:t>
              </a: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solidFill>
                    <a:srgbClr val="0033CC"/>
                  </a:solidFill>
                  <a:latin typeface="Verdana" pitchFamily="34" charset="0"/>
                  <a:ea typeface="Verdana" pitchFamily="34" charset="0"/>
                  <a:cs typeface="Verdana" pitchFamily="34" charset="0"/>
                </a:rPr>
                <a:t>x</a:t>
              </a:r>
              <a:r>
                <a:rPr lang="ja-JP" altLang="en-GB" sz="2600" dirty="0">
                  <a:solidFill>
                    <a:srgbClr val="0033CC"/>
                  </a:solidFill>
                  <a:latin typeface="Arial" charset="0"/>
                </a:rPr>
                <a:t>の値を変更</a:t>
              </a:r>
            </a:p>
          </p:txBody>
        </p:sp>
      </p:grpSp>
      <p:sp>
        <p:nvSpPr>
          <p:cNvPr id="8198" name="Line 6" descr=" 8198"/>
          <p:cNvSpPr>
            <a:spLocks noChangeShapeType="1"/>
          </p:cNvSpPr>
          <p:nvPr/>
        </p:nvSpPr>
        <p:spPr bwMode="auto">
          <a:xfrm>
            <a:off x="2849563" y="4430713"/>
            <a:ext cx="3738562" cy="6350"/>
          </a:xfrm>
          <a:prstGeom prst="line">
            <a:avLst/>
          </a:prstGeom>
          <a:noFill/>
          <a:ln w="15120">
            <a:solidFill>
              <a:srgbClr val="0000FF"/>
            </a:solidFill>
            <a:prstDash val="dash"/>
            <a:round/>
            <a:headEnd/>
            <a:tailEnd/>
          </a:ln>
        </p:spPr>
        <p:txBody>
          <a:bodyPr/>
          <a:lstStyle/>
          <a:p>
            <a:endParaRPr lang="ja-JP" altLang="en-US"/>
          </a:p>
        </p:txBody>
      </p:sp>
      <p:sp>
        <p:nvSpPr>
          <p:cNvPr id="8199" name="Line 7" descr=" 8199"/>
          <p:cNvSpPr>
            <a:spLocks noChangeShapeType="1"/>
          </p:cNvSpPr>
          <p:nvPr/>
        </p:nvSpPr>
        <p:spPr bwMode="auto">
          <a:xfrm>
            <a:off x="3275013" y="1844675"/>
            <a:ext cx="1296987" cy="1588"/>
          </a:xfrm>
          <a:prstGeom prst="line">
            <a:avLst/>
          </a:prstGeom>
          <a:noFill/>
          <a:ln w="15120">
            <a:solidFill>
              <a:srgbClr val="0000FF"/>
            </a:solidFill>
            <a:prstDash val="dash"/>
            <a:round/>
            <a:headEnd/>
            <a:tailEnd/>
          </a:ln>
        </p:spPr>
        <p:txBody>
          <a:bodyPr/>
          <a:lstStyle/>
          <a:p>
            <a:endParaRPr lang="ja-JP" altLang="en-US"/>
          </a:p>
        </p:txBody>
      </p:sp>
      <p:sp>
        <p:nvSpPr>
          <p:cNvPr id="10" name="正方形/長方形 9" descr=" 10"/>
          <p:cNvSpPr/>
          <p:nvPr/>
        </p:nvSpPr>
        <p:spPr bwMode="auto">
          <a:xfrm>
            <a:off x="571472" y="2928934"/>
            <a:ext cx="35719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11" name="正方形/長方形 10" descr=" 11"/>
          <p:cNvSpPr/>
          <p:nvPr/>
        </p:nvSpPr>
        <p:spPr bwMode="auto">
          <a:xfrm>
            <a:off x="571472" y="3857628"/>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571472" y="5179732"/>
            <a:ext cx="50006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descr=" 8193"/>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変数定義（１）</a:t>
            </a:r>
          </a:p>
        </p:txBody>
      </p:sp>
      <p:sp>
        <p:nvSpPr>
          <p:cNvPr id="8194" name="Rectangle 2" descr=" 8194"/>
          <p:cNvSpPr>
            <a:spLocks noGrp="1" noChangeArrowheads="1"/>
          </p:cNvSpPr>
          <p:nvPr>
            <p:ph type="body" idx="4294967295"/>
          </p:nvPr>
        </p:nvSpPr>
        <p:spPr>
          <a:xfrm>
            <a:off x="457200" y="1600200"/>
            <a:ext cx="3754438" cy="4530725"/>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x 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 x (+ x 3))</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130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set! </a:t>
            </a:r>
            <a:r>
              <a:rPr lang="en-GB" altLang="ja-JP" dirty="0">
                <a:latin typeface="Verdana" pitchFamily="34" charset="0"/>
                <a:ea typeface="Verdana" pitchFamily="34" charset="0"/>
                <a:cs typeface="Verdana" pitchFamily="34" charset="0"/>
              </a:rPr>
              <a:t>x 24)</a:t>
            </a:r>
            <a:endParaRPr lang="en-GB" altLang="ja-JP" sz="2600" i="1" dirty="0">
              <a:latin typeface="Times New Roman" pitchFamily="18" charset="0"/>
            </a:endParaRP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24</a:t>
            </a:r>
          </a:p>
        </p:txBody>
      </p:sp>
      <p:grpSp>
        <p:nvGrpSpPr>
          <p:cNvPr id="2" name="Group 3" descr=" 2"/>
          <p:cNvGrpSpPr>
            <a:grpSpLocks/>
          </p:cNvGrpSpPr>
          <p:nvPr/>
        </p:nvGrpSpPr>
        <p:grpSpPr bwMode="auto">
          <a:xfrm>
            <a:off x="4356100" y="1676400"/>
            <a:ext cx="4319588" cy="4530725"/>
            <a:chOff x="2744" y="1025"/>
            <a:chExt cx="2721" cy="2854"/>
          </a:xfrm>
        </p:grpSpPr>
        <p:sp>
          <p:nvSpPr>
            <p:cNvPr id="8196" name="AutoShape 4"/>
            <p:cNvSpPr>
              <a:spLocks noChangeArrowheads="1"/>
            </p:cNvSpPr>
            <p:nvPr/>
          </p:nvSpPr>
          <p:spPr bwMode="auto">
            <a:xfrm>
              <a:off x="2744" y="1025"/>
              <a:ext cx="2721" cy="2854"/>
            </a:xfrm>
            <a:prstGeom prst="roundRect">
              <a:avLst>
                <a:gd name="adj" fmla="val 32"/>
              </a:avLst>
            </a:prstGeom>
            <a:noFill/>
            <a:ln w="9525">
              <a:noFill/>
              <a:round/>
              <a:headEnd/>
              <a:tailEnd/>
            </a:ln>
          </p:spPr>
          <p:txBody>
            <a:bodyPr wrap="none" anchor="ctr"/>
            <a:lstStyle/>
            <a:p>
              <a:endParaRPr lang="ja-JP" altLang="en-US"/>
            </a:p>
          </p:txBody>
        </p:sp>
        <p:sp>
          <p:nvSpPr>
            <p:cNvPr id="8197" name="Text Box 5"/>
            <p:cNvSpPr txBox="1">
              <a:spLocks noChangeArrowheads="1"/>
            </p:cNvSpPr>
            <p:nvPr/>
          </p:nvSpPr>
          <p:spPr bwMode="auto">
            <a:xfrm>
              <a:off x="2744" y="1025"/>
              <a:ext cx="2721" cy="1894"/>
            </a:xfrm>
            <a:prstGeom prst="rect">
              <a:avLst/>
            </a:prstGeom>
            <a:noFill/>
            <a:ln w="9525">
              <a:noFill/>
              <a:miter lim="800000"/>
              <a:headEnd/>
              <a:tailEnd/>
            </a:ln>
          </p:spPr>
          <p:txBody>
            <a:bodyPr lIns="90000" tIns="46800" rIns="90000" bIns="46800">
              <a:spAutoFit/>
            </a:bodyPr>
            <a:lstStyle/>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err="1">
                  <a:solidFill>
                    <a:srgbClr val="0033CC"/>
                  </a:solidFill>
                  <a:latin typeface="Verdana" pitchFamily="34" charset="0"/>
                  <a:ea typeface="Verdana" pitchFamily="34" charset="0"/>
                  <a:cs typeface="Verdana" pitchFamily="34" charset="0"/>
                </a:rPr>
                <a:t>ｘ</a:t>
              </a:r>
              <a:r>
                <a:rPr lang="ja-JP" altLang="en-GB" sz="2600" dirty="0">
                  <a:solidFill>
                    <a:srgbClr val="0033CC"/>
                  </a:solidFill>
                  <a:latin typeface="Arial" charset="0"/>
                </a:rPr>
                <a:t>という名前の変数を定義</a:t>
              </a: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sz="2600" dirty="0">
                  <a:solidFill>
                    <a:srgbClr val="0033CC"/>
                  </a:solidFill>
                  <a:latin typeface="Arial" charset="0"/>
                </a:rPr>
                <a:t> </a:t>
              </a: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solidFill>
                    <a:srgbClr val="0033CC"/>
                  </a:solidFill>
                  <a:latin typeface="Verdana" pitchFamily="34" charset="0"/>
                  <a:ea typeface="Verdana" pitchFamily="34" charset="0"/>
                  <a:cs typeface="Verdana" pitchFamily="34" charset="0"/>
                </a:rPr>
                <a:t>x</a:t>
              </a:r>
              <a:r>
                <a:rPr lang="ja-JP" altLang="en-GB" sz="2600" dirty="0">
                  <a:solidFill>
                    <a:srgbClr val="0033CC"/>
                  </a:solidFill>
                  <a:latin typeface="Arial" charset="0"/>
                </a:rPr>
                <a:t>の値を変更</a:t>
              </a:r>
            </a:p>
          </p:txBody>
        </p:sp>
      </p:grpSp>
      <p:sp>
        <p:nvSpPr>
          <p:cNvPr id="8198" name="Line 6" descr=" 8198"/>
          <p:cNvSpPr>
            <a:spLocks noChangeShapeType="1"/>
          </p:cNvSpPr>
          <p:nvPr/>
        </p:nvSpPr>
        <p:spPr bwMode="auto">
          <a:xfrm>
            <a:off x="2849563" y="4430713"/>
            <a:ext cx="3738562" cy="6350"/>
          </a:xfrm>
          <a:prstGeom prst="line">
            <a:avLst/>
          </a:prstGeom>
          <a:noFill/>
          <a:ln w="15120">
            <a:solidFill>
              <a:srgbClr val="0000FF"/>
            </a:solidFill>
            <a:prstDash val="dash"/>
            <a:round/>
            <a:headEnd/>
            <a:tailEnd/>
          </a:ln>
        </p:spPr>
        <p:txBody>
          <a:bodyPr/>
          <a:lstStyle/>
          <a:p>
            <a:endParaRPr lang="ja-JP" altLang="en-US"/>
          </a:p>
        </p:txBody>
      </p:sp>
      <p:sp>
        <p:nvSpPr>
          <p:cNvPr id="8199" name="Line 7" descr=" 8199"/>
          <p:cNvSpPr>
            <a:spLocks noChangeShapeType="1"/>
          </p:cNvSpPr>
          <p:nvPr/>
        </p:nvSpPr>
        <p:spPr bwMode="auto">
          <a:xfrm>
            <a:off x="3275013" y="1844675"/>
            <a:ext cx="1296987" cy="1588"/>
          </a:xfrm>
          <a:prstGeom prst="line">
            <a:avLst/>
          </a:prstGeom>
          <a:noFill/>
          <a:ln w="15120">
            <a:solidFill>
              <a:srgbClr val="0000FF"/>
            </a:solidFill>
            <a:prstDash val="dash"/>
            <a:round/>
            <a:headEnd/>
            <a:tailEnd/>
          </a:ln>
        </p:spPr>
        <p:txBody>
          <a:bodyPr/>
          <a:lstStyle/>
          <a:p>
            <a:endParaRPr lang="ja-JP" altLang="en-US"/>
          </a:p>
        </p:txBody>
      </p:sp>
      <p:sp>
        <p:nvSpPr>
          <p:cNvPr id="11" name="正方形/長方形 10" descr=" 11"/>
          <p:cNvSpPr/>
          <p:nvPr/>
        </p:nvSpPr>
        <p:spPr bwMode="auto">
          <a:xfrm>
            <a:off x="571472" y="3857628"/>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571472" y="5179732"/>
            <a:ext cx="50006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412107716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descr=" 8193"/>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変数定義（１）</a:t>
            </a:r>
          </a:p>
        </p:txBody>
      </p:sp>
      <p:sp>
        <p:nvSpPr>
          <p:cNvPr id="8194" name="Rectangle 2" descr=" 8194"/>
          <p:cNvSpPr>
            <a:spLocks noGrp="1" noChangeArrowheads="1"/>
          </p:cNvSpPr>
          <p:nvPr>
            <p:ph type="body" idx="4294967295"/>
          </p:nvPr>
        </p:nvSpPr>
        <p:spPr>
          <a:xfrm>
            <a:off x="457200" y="1600200"/>
            <a:ext cx="3754438" cy="4530725"/>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x 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 x (+ x 3))</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130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set! </a:t>
            </a:r>
            <a:r>
              <a:rPr lang="en-GB" altLang="ja-JP" dirty="0">
                <a:latin typeface="Verdana" pitchFamily="34" charset="0"/>
                <a:ea typeface="Verdana" pitchFamily="34" charset="0"/>
                <a:cs typeface="Verdana" pitchFamily="34" charset="0"/>
              </a:rPr>
              <a:t>x 24)</a:t>
            </a:r>
            <a:endParaRPr lang="en-GB" altLang="ja-JP" sz="2600" i="1" dirty="0">
              <a:latin typeface="Times New Roman" pitchFamily="18" charset="0"/>
            </a:endParaRP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24</a:t>
            </a:r>
          </a:p>
        </p:txBody>
      </p:sp>
      <p:grpSp>
        <p:nvGrpSpPr>
          <p:cNvPr id="2" name="Group 3" descr=" 2"/>
          <p:cNvGrpSpPr>
            <a:grpSpLocks/>
          </p:cNvGrpSpPr>
          <p:nvPr/>
        </p:nvGrpSpPr>
        <p:grpSpPr bwMode="auto">
          <a:xfrm>
            <a:off x="4356100" y="1676400"/>
            <a:ext cx="4319588" cy="4530725"/>
            <a:chOff x="2744" y="1025"/>
            <a:chExt cx="2721" cy="2854"/>
          </a:xfrm>
        </p:grpSpPr>
        <p:sp>
          <p:nvSpPr>
            <p:cNvPr id="8196" name="AutoShape 4"/>
            <p:cNvSpPr>
              <a:spLocks noChangeArrowheads="1"/>
            </p:cNvSpPr>
            <p:nvPr/>
          </p:nvSpPr>
          <p:spPr bwMode="auto">
            <a:xfrm>
              <a:off x="2744" y="1025"/>
              <a:ext cx="2721" cy="2854"/>
            </a:xfrm>
            <a:prstGeom prst="roundRect">
              <a:avLst>
                <a:gd name="adj" fmla="val 32"/>
              </a:avLst>
            </a:prstGeom>
            <a:noFill/>
            <a:ln w="9525">
              <a:noFill/>
              <a:round/>
              <a:headEnd/>
              <a:tailEnd/>
            </a:ln>
          </p:spPr>
          <p:txBody>
            <a:bodyPr wrap="none" anchor="ctr"/>
            <a:lstStyle/>
            <a:p>
              <a:endParaRPr lang="ja-JP" altLang="en-US"/>
            </a:p>
          </p:txBody>
        </p:sp>
        <p:sp>
          <p:nvSpPr>
            <p:cNvPr id="8197" name="Text Box 5"/>
            <p:cNvSpPr txBox="1">
              <a:spLocks noChangeArrowheads="1"/>
            </p:cNvSpPr>
            <p:nvPr/>
          </p:nvSpPr>
          <p:spPr bwMode="auto">
            <a:xfrm>
              <a:off x="2744" y="1025"/>
              <a:ext cx="2721" cy="1894"/>
            </a:xfrm>
            <a:prstGeom prst="rect">
              <a:avLst/>
            </a:prstGeom>
            <a:noFill/>
            <a:ln w="9525">
              <a:noFill/>
              <a:miter lim="800000"/>
              <a:headEnd/>
              <a:tailEnd/>
            </a:ln>
          </p:spPr>
          <p:txBody>
            <a:bodyPr lIns="90000" tIns="46800" rIns="90000" bIns="46800">
              <a:spAutoFit/>
            </a:bodyPr>
            <a:lstStyle/>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err="1">
                  <a:solidFill>
                    <a:srgbClr val="0033CC"/>
                  </a:solidFill>
                  <a:latin typeface="Verdana" pitchFamily="34" charset="0"/>
                  <a:ea typeface="Verdana" pitchFamily="34" charset="0"/>
                  <a:cs typeface="Verdana" pitchFamily="34" charset="0"/>
                </a:rPr>
                <a:t>ｘ</a:t>
              </a:r>
              <a:r>
                <a:rPr lang="ja-JP" altLang="en-GB" sz="2600" dirty="0">
                  <a:solidFill>
                    <a:srgbClr val="0033CC"/>
                  </a:solidFill>
                  <a:latin typeface="Arial" charset="0"/>
                </a:rPr>
                <a:t>という名前の変数を定義</a:t>
              </a: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sz="2600" dirty="0">
                  <a:solidFill>
                    <a:srgbClr val="0033CC"/>
                  </a:solidFill>
                  <a:latin typeface="Arial" charset="0"/>
                </a:rPr>
                <a:t> </a:t>
              </a: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solidFill>
                    <a:srgbClr val="0033CC"/>
                  </a:solidFill>
                  <a:latin typeface="Verdana" pitchFamily="34" charset="0"/>
                  <a:ea typeface="Verdana" pitchFamily="34" charset="0"/>
                  <a:cs typeface="Verdana" pitchFamily="34" charset="0"/>
                </a:rPr>
                <a:t>x</a:t>
              </a:r>
              <a:r>
                <a:rPr lang="ja-JP" altLang="en-GB" sz="2600" dirty="0">
                  <a:solidFill>
                    <a:srgbClr val="0033CC"/>
                  </a:solidFill>
                  <a:latin typeface="Arial" charset="0"/>
                </a:rPr>
                <a:t>の値を変更</a:t>
              </a:r>
            </a:p>
          </p:txBody>
        </p:sp>
      </p:grpSp>
      <p:sp>
        <p:nvSpPr>
          <p:cNvPr id="8198" name="Line 6" descr=" 8198"/>
          <p:cNvSpPr>
            <a:spLocks noChangeShapeType="1"/>
          </p:cNvSpPr>
          <p:nvPr/>
        </p:nvSpPr>
        <p:spPr bwMode="auto">
          <a:xfrm>
            <a:off x="2849563" y="4430713"/>
            <a:ext cx="3738562" cy="6350"/>
          </a:xfrm>
          <a:prstGeom prst="line">
            <a:avLst/>
          </a:prstGeom>
          <a:noFill/>
          <a:ln w="15120">
            <a:solidFill>
              <a:srgbClr val="0000FF"/>
            </a:solidFill>
            <a:prstDash val="dash"/>
            <a:round/>
            <a:headEnd/>
            <a:tailEnd/>
          </a:ln>
        </p:spPr>
        <p:txBody>
          <a:bodyPr/>
          <a:lstStyle/>
          <a:p>
            <a:endParaRPr lang="ja-JP" altLang="en-US"/>
          </a:p>
        </p:txBody>
      </p:sp>
      <p:sp>
        <p:nvSpPr>
          <p:cNvPr id="8199" name="Line 7" descr=" 8199"/>
          <p:cNvSpPr>
            <a:spLocks noChangeShapeType="1"/>
          </p:cNvSpPr>
          <p:nvPr/>
        </p:nvSpPr>
        <p:spPr bwMode="auto">
          <a:xfrm>
            <a:off x="3275013" y="1844675"/>
            <a:ext cx="1296987" cy="1588"/>
          </a:xfrm>
          <a:prstGeom prst="line">
            <a:avLst/>
          </a:prstGeom>
          <a:noFill/>
          <a:ln w="15120">
            <a:solidFill>
              <a:srgbClr val="0000FF"/>
            </a:solidFill>
            <a:prstDash val="dash"/>
            <a:round/>
            <a:headEnd/>
            <a:tailEnd/>
          </a:ln>
        </p:spPr>
        <p:txBody>
          <a:bodyPr/>
          <a:lstStyle/>
          <a:p>
            <a:endParaRPr lang="ja-JP" altLang="en-US"/>
          </a:p>
        </p:txBody>
      </p:sp>
      <p:sp>
        <p:nvSpPr>
          <p:cNvPr id="12" name="正方形/長方形 11" descr=" 12"/>
          <p:cNvSpPr/>
          <p:nvPr/>
        </p:nvSpPr>
        <p:spPr bwMode="auto">
          <a:xfrm>
            <a:off x="571472" y="5179732"/>
            <a:ext cx="50006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08357866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今日話す内容</a:t>
            </a:r>
          </a:p>
        </p:txBody>
      </p:sp>
      <p:sp>
        <p:nvSpPr>
          <p:cNvPr id="3" name="コンテンツ プレースホルダ 2"/>
          <p:cNvSpPr>
            <a:spLocks noGrp="1"/>
          </p:cNvSpPr>
          <p:nvPr>
            <p:ph idx="1"/>
          </p:nvPr>
        </p:nvSpPr>
        <p:spPr>
          <a:xfrm>
            <a:off x="357158" y="1600200"/>
            <a:ext cx="8501122" cy="4529138"/>
          </a:xfrm>
        </p:spPr>
        <p:txBody>
          <a:bodyPr/>
          <a:lstStyle/>
          <a:p>
            <a:r>
              <a:rPr kumimoji="1" lang="en-US" altLang="ja-JP" dirty="0"/>
              <a:t>Lisp</a:t>
            </a:r>
            <a:r>
              <a:rPr kumimoji="1" lang="ja-JP" altLang="en-US" dirty="0"/>
              <a:t> </a:t>
            </a:r>
            <a:r>
              <a:rPr kumimoji="1" lang="en-US" altLang="ja-JP" dirty="0"/>
              <a:t>(Scheme)</a:t>
            </a:r>
            <a:r>
              <a:rPr kumimoji="1" lang="ja-JP" altLang="en-US" dirty="0"/>
              <a:t>の基本を一通り解説</a:t>
            </a:r>
            <a:endParaRPr kumimoji="1" lang="en-US" altLang="ja-JP" dirty="0"/>
          </a:p>
          <a:p>
            <a:pPr lvl="1"/>
            <a:r>
              <a:rPr kumimoji="1" lang="en-US" altLang="ja-JP" dirty="0"/>
              <a:t>SICP</a:t>
            </a:r>
            <a:r>
              <a:rPr kumimoji="1" lang="ja-JP" altLang="en-US" dirty="0"/>
              <a:t>の</a:t>
            </a:r>
            <a:r>
              <a:rPr kumimoji="1" lang="en-US" altLang="ja-JP" dirty="0"/>
              <a:t>1.1</a:t>
            </a:r>
            <a:r>
              <a:rPr kumimoji="1" lang="ja-JP" altLang="en-US" dirty="0"/>
              <a:t>～</a:t>
            </a:r>
            <a:r>
              <a:rPr kumimoji="1" lang="en-US" altLang="ja-JP" dirty="0"/>
              <a:t>1.1.6</a:t>
            </a:r>
          </a:p>
          <a:p>
            <a:pPr lvl="1"/>
            <a:r>
              <a:rPr kumimoji="1" lang="en-US" altLang="ja-JP" dirty="0"/>
              <a:t>1.1.6</a:t>
            </a:r>
            <a:r>
              <a:rPr kumimoji="1" lang="ja-JP" altLang="en-US" dirty="0"/>
              <a:t>までに載ってないけど知っておいたほうがいいこと</a:t>
            </a:r>
            <a:endParaRPr kumimoji="1" lang="en-US" altLang="ja-JP" dirty="0"/>
          </a:p>
          <a:p>
            <a:pPr lvl="2"/>
            <a:r>
              <a:rPr kumimoji="1" lang="ja-JP" altLang="en-US" dirty="0"/>
              <a:t>リスト </a:t>
            </a:r>
            <a:r>
              <a:rPr kumimoji="1" lang="en-US" altLang="ja-JP" dirty="0"/>
              <a:t>(lists)</a:t>
            </a:r>
          </a:p>
          <a:p>
            <a:pPr lvl="2"/>
            <a:r>
              <a:rPr kumimoji="1" lang="ja-JP" altLang="en-US" dirty="0">
                <a:solidFill>
                  <a:schemeClr val="tx1"/>
                </a:solidFill>
              </a:rPr>
              <a:t>局所変数 </a:t>
            </a:r>
            <a:r>
              <a:rPr kumimoji="1" lang="en-US" altLang="ja-JP" dirty="0">
                <a:solidFill>
                  <a:schemeClr val="tx1"/>
                </a:solidFill>
              </a:rPr>
              <a:t>(local</a:t>
            </a:r>
            <a:r>
              <a:rPr kumimoji="1" lang="ja-JP" altLang="en-US" dirty="0">
                <a:solidFill>
                  <a:schemeClr val="tx1"/>
                </a:solidFill>
              </a:rPr>
              <a:t> </a:t>
            </a:r>
            <a:r>
              <a:rPr kumimoji="1" lang="en-US" altLang="ja-JP" dirty="0">
                <a:solidFill>
                  <a:schemeClr val="tx1"/>
                </a:solidFill>
              </a:rPr>
              <a:t>variables:</a:t>
            </a:r>
            <a:r>
              <a:rPr kumimoji="1" lang="ja-JP" altLang="en-US" dirty="0">
                <a:solidFill>
                  <a:schemeClr val="tx1"/>
                </a:solidFill>
              </a:rPr>
              <a:t> </a:t>
            </a:r>
            <a:r>
              <a:rPr kumimoji="1" lang="en-US" altLang="ja-JP" dirty="0">
                <a:solidFill>
                  <a:schemeClr val="tx1"/>
                </a:solidFill>
              </a:rPr>
              <a:t>let)</a:t>
            </a:r>
          </a:p>
          <a:p>
            <a:pPr lvl="2"/>
            <a:r>
              <a:rPr kumimoji="1" lang="ja-JP" altLang="en-US" dirty="0">
                <a:solidFill>
                  <a:schemeClr val="tx1"/>
                </a:solidFill>
              </a:rPr>
              <a:t>コンス・セル </a:t>
            </a:r>
            <a:r>
              <a:rPr kumimoji="1" lang="en-US" altLang="ja-JP" dirty="0">
                <a:solidFill>
                  <a:schemeClr val="tx1"/>
                </a:solidFill>
              </a:rPr>
              <a:t>(cons</a:t>
            </a:r>
            <a:r>
              <a:rPr kumimoji="1" lang="ja-JP" altLang="en-US" dirty="0">
                <a:solidFill>
                  <a:schemeClr val="tx1"/>
                </a:solidFill>
              </a:rPr>
              <a:t> </a:t>
            </a:r>
            <a:r>
              <a:rPr kumimoji="1" lang="en-US" altLang="ja-JP" dirty="0">
                <a:solidFill>
                  <a:schemeClr val="tx1"/>
                </a:solidFill>
              </a:rPr>
              <a:t>cells)</a:t>
            </a:r>
          </a:p>
          <a:p>
            <a:pPr lvl="2"/>
            <a:r>
              <a:rPr kumimoji="1" lang="ja-JP" altLang="en-US" dirty="0">
                <a:solidFill>
                  <a:schemeClr val="tx1"/>
                </a:solidFill>
              </a:rPr>
              <a:t>ファイル入出力 </a:t>
            </a:r>
            <a:r>
              <a:rPr kumimoji="1" lang="en-US" altLang="ja-JP" dirty="0">
                <a:solidFill>
                  <a:schemeClr val="tx1"/>
                </a:solidFill>
              </a:rPr>
              <a:t>(file</a:t>
            </a:r>
            <a:r>
              <a:rPr kumimoji="1" lang="ja-JP" altLang="en-US" dirty="0">
                <a:solidFill>
                  <a:schemeClr val="tx1"/>
                </a:solidFill>
              </a:rPr>
              <a:t> </a:t>
            </a:r>
            <a:r>
              <a:rPr kumimoji="1" lang="en-US" altLang="ja-JP" dirty="0">
                <a:solidFill>
                  <a:schemeClr val="tx1"/>
                </a:solidFill>
              </a:rPr>
              <a:t>I/O)</a:t>
            </a:r>
          </a:p>
          <a:p>
            <a:pPr lvl="2"/>
            <a:r>
              <a:rPr kumimoji="1" lang="ja-JP" altLang="en-US" dirty="0"/>
              <a:t>トレース </a:t>
            </a:r>
            <a:r>
              <a:rPr kumimoji="1" lang="en-US" altLang="ja-JP" dirty="0"/>
              <a:t>(tracing)</a:t>
            </a:r>
          </a:p>
          <a:p>
            <a:pPr lvl="2"/>
            <a:endParaRPr kumimoji="1" lang="ja-JP" alt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descr=" 8193"/>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変数定義（１）</a:t>
            </a:r>
          </a:p>
        </p:txBody>
      </p:sp>
      <p:sp>
        <p:nvSpPr>
          <p:cNvPr id="8194" name="Rectangle 2" descr=" 8194"/>
          <p:cNvSpPr>
            <a:spLocks noGrp="1" noChangeArrowheads="1"/>
          </p:cNvSpPr>
          <p:nvPr>
            <p:ph type="body" idx="4294967295"/>
          </p:nvPr>
        </p:nvSpPr>
        <p:spPr>
          <a:xfrm>
            <a:off x="457200" y="1600200"/>
            <a:ext cx="3754438" cy="4530725"/>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x 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 x (+ x 3))</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130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set! </a:t>
            </a:r>
            <a:r>
              <a:rPr lang="en-GB" altLang="ja-JP" dirty="0">
                <a:latin typeface="Verdana" pitchFamily="34" charset="0"/>
                <a:ea typeface="Verdana" pitchFamily="34" charset="0"/>
                <a:cs typeface="Verdana" pitchFamily="34" charset="0"/>
              </a:rPr>
              <a:t>x 24)</a:t>
            </a:r>
            <a:endParaRPr lang="en-GB" altLang="ja-JP" sz="2600" i="1" dirty="0">
              <a:latin typeface="Times New Roman" pitchFamily="18" charset="0"/>
            </a:endParaRP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x</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24</a:t>
            </a:r>
          </a:p>
        </p:txBody>
      </p:sp>
      <p:grpSp>
        <p:nvGrpSpPr>
          <p:cNvPr id="2" name="Group 3" descr=" 2"/>
          <p:cNvGrpSpPr>
            <a:grpSpLocks/>
          </p:cNvGrpSpPr>
          <p:nvPr/>
        </p:nvGrpSpPr>
        <p:grpSpPr bwMode="auto">
          <a:xfrm>
            <a:off x="4356100" y="1676400"/>
            <a:ext cx="4319588" cy="4530725"/>
            <a:chOff x="2744" y="1025"/>
            <a:chExt cx="2721" cy="2854"/>
          </a:xfrm>
        </p:grpSpPr>
        <p:sp>
          <p:nvSpPr>
            <p:cNvPr id="8196" name="AutoShape 4"/>
            <p:cNvSpPr>
              <a:spLocks noChangeArrowheads="1"/>
            </p:cNvSpPr>
            <p:nvPr/>
          </p:nvSpPr>
          <p:spPr bwMode="auto">
            <a:xfrm>
              <a:off x="2744" y="1025"/>
              <a:ext cx="2721" cy="2854"/>
            </a:xfrm>
            <a:prstGeom prst="roundRect">
              <a:avLst>
                <a:gd name="adj" fmla="val 32"/>
              </a:avLst>
            </a:prstGeom>
            <a:noFill/>
            <a:ln w="9525">
              <a:noFill/>
              <a:round/>
              <a:headEnd/>
              <a:tailEnd/>
            </a:ln>
          </p:spPr>
          <p:txBody>
            <a:bodyPr wrap="none" anchor="ctr"/>
            <a:lstStyle/>
            <a:p>
              <a:endParaRPr lang="ja-JP" altLang="en-US"/>
            </a:p>
          </p:txBody>
        </p:sp>
        <p:sp>
          <p:nvSpPr>
            <p:cNvPr id="8197" name="Text Box 5"/>
            <p:cNvSpPr txBox="1">
              <a:spLocks noChangeArrowheads="1"/>
            </p:cNvSpPr>
            <p:nvPr/>
          </p:nvSpPr>
          <p:spPr bwMode="auto">
            <a:xfrm>
              <a:off x="2744" y="1025"/>
              <a:ext cx="2721" cy="1894"/>
            </a:xfrm>
            <a:prstGeom prst="rect">
              <a:avLst/>
            </a:prstGeom>
            <a:noFill/>
            <a:ln w="9525">
              <a:noFill/>
              <a:miter lim="800000"/>
              <a:headEnd/>
              <a:tailEnd/>
            </a:ln>
          </p:spPr>
          <p:txBody>
            <a:bodyPr lIns="90000" tIns="46800" rIns="90000" bIns="46800">
              <a:spAutoFit/>
            </a:bodyPr>
            <a:lstStyle/>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err="1">
                  <a:solidFill>
                    <a:srgbClr val="0033CC"/>
                  </a:solidFill>
                  <a:latin typeface="Verdana" pitchFamily="34" charset="0"/>
                  <a:ea typeface="Verdana" pitchFamily="34" charset="0"/>
                  <a:cs typeface="Verdana" pitchFamily="34" charset="0"/>
                </a:rPr>
                <a:t>ｘ</a:t>
              </a:r>
              <a:r>
                <a:rPr lang="ja-JP" altLang="en-GB" sz="2600" dirty="0">
                  <a:solidFill>
                    <a:srgbClr val="0033CC"/>
                  </a:solidFill>
                  <a:latin typeface="Arial" charset="0"/>
                </a:rPr>
                <a:t>という名前の変数を定義</a:t>
              </a: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l"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sz="2600" dirty="0">
                  <a:solidFill>
                    <a:srgbClr val="0033CC"/>
                  </a:solidFill>
                  <a:latin typeface="Arial" charset="0"/>
                </a:rPr>
                <a:t> </a:t>
              </a: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dirty="0">
                <a:solidFill>
                  <a:srgbClr val="0033CC"/>
                </a:solidFill>
                <a:latin typeface="Arial" charset="0"/>
              </a:endParaRPr>
            </a:p>
            <a:p>
              <a:pPr marL="341313" indent="-341313" algn="r" eaLnBrk="1" hangingPunct="1">
                <a:lnSpc>
                  <a:spcPct val="93000"/>
                </a:lnSpc>
                <a:spcBef>
                  <a:spcPts val="375"/>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solidFill>
                    <a:srgbClr val="0033CC"/>
                  </a:solidFill>
                  <a:latin typeface="Verdana" pitchFamily="34" charset="0"/>
                  <a:ea typeface="Verdana" pitchFamily="34" charset="0"/>
                  <a:cs typeface="Verdana" pitchFamily="34" charset="0"/>
                </a:rPr>
                <a:t>x</a:t>
              </a:r>
              <a:r>
                <a:rPr lang="ja-JP" altLang="en-GB" sz="2600" dirty="0">
                  <a:solidFill>
                    <a:srgbClr val="0033CC"/>
                  </a:solidFill>
                  <a:latin typeface="Arial" charset="0"/>
                </a:rPr>
                <a:t>の値を変更</a:t>
              </a:r>
            </a:p>
          </p:txBody>
        </p:sp>
      </p:grpSp>
      <p:sp>
        <p:nvSpPr>
          <p:cNvPr id="8198" name="Line 6" descr=" 8198"/>
          <p:cNvSpPr>
            <a:spLocks noChangeShapeType="1"/>
          </p:cNvSpPr>
          <p:nvPr/>
        </p:nvSpPr>
        <p:spPr bwMode="auto">
          <a:xfrm>
            <a:off x="2849563" y="4430713"/>
            <a:ext cx="3738562" cy="6350"/>
          </a:xfrm>
          <a:prstGeom prst="line">
            <a:avLst/>
          </a:prstGeom>
          <a:noFill/>
          <a:ln w="15120">
            <a:solidFill>
              <a:srgbClr val="0000FF"/>
            </a:solidFill>
            <a:prstDash val="dash"/>
            <a:round/>
            <a:headEnd/>
            <a:tailEnd/>
          </a:ln>
        </p:spPr>
        <p:txBody>
          <a:bodyPr/>
          <a:lstStyle/>
          <a:p>
            <a:endParaRPr lang="ja-JP" altLang="en-US"/>
          </a:p>
        </p:txBody>
      </p:sp>
      <p:sp>
        <p:nvSpPr>
          <p:cNvPr id="8199" name="Line 7" descr=" 8199"/>
          <p:cNvSpPr>
            <a:spLocks noChangeShapeType="1"/>
          </p:cNvSpPr>
          <p:nvPr/>
        </p:nvSpPr>
        <p:spPr bwMode="auto">
          <a:xfrm>
            <a:off x="3275013" y="1844675"/>
            <a:ext cx="1296987" cy="1588"/>
          </a:xfrm>
          <a:prstGeom prst="line">
            <a:avLst/>
          </a:prstGeom>
          <a:noFill/>
          <a:ln w="15120">
            <a:solidFill>
              <a:srgbClr val="0000FF"/>
            </a:solidFill>
            <a:prstDash val="dash"/>
            <a:round/>
            <a:headEnd/>
            <a:tailEnd/>
          </a:ln>
        </p:spPr>
        <p:txBody>
          <a:bodyPr/>
          <a:lstStyle/>
          <a:p>
            <a:endParaRPr lang="ja-JP" altLang="en-US"/>
          </a:p>
        </p:txBody>
      </p:sp>
    </p:spTree>
    <p:extLst>
      <p:ext uri="{BB962C8B-B14F-4D97-AF65-F5344CB8AC3E}">
        <p14:creationId xmlns:p14="http://schemas.microsoft.com/office/powerpoint/2010/main" val="365236412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descr=" 80898"/>
          <p:cNvSpPr>
            <a:spLocks noGrp="1" noChangeArrowheads="1"/>
          </p:cNvSpPr>
          <p:nvPr>
            <p:ph type="title"/>
          </p:nvPr>
        </p:nvSpPr>
        <p:spPr/>
        <p:txBody>
          <a:bodyPr/>
          <a:lstStyle/>
          <a:p>
            <a:r>
              <a:rPr lang="ja-JP" altLang="en-GB" dirty="0"/>
              <a:t>変数定義（２）：局所変数</a:t>
            </a:r>
            <a:endParaRPr lang="en-US" altLang="ja-JP" dirty="0"/>
          </a:p>
        </p:txBody>
      </p:sp>
      <p:sp>
        <p:nvSpPr>
          <p:cNvPr id="80899" name="Rectangle 3" descr=" 80899"/>
          <p:cNvSpPr>
            <a:spLocks noGrp="1" noChangeArrowheads="1"/>
          </p:cNvSpPr>
          <p:nvPr>
            <p:ph type="body" idx="1"/>
          </p:nvPr>
        </p:nvSpPr>
        <p:spPr/>
        <p:txBody>
          <a:bodyPr/>
          <a:lstStyle/>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let</a:t>
            </a:r>
            <a:r>
              <a:rPr lang="en-US" altLang="ja-JP" dirty="0">
                <a:latin typeface="Verdana" pitchFamily="34" charset="0"/>
                <a:ea typeface="Verdana" pitchFamily="34" charset="0"/>
                <a:cs typeface="Verdana" pitchFamily="34" charset="0"/>
              </a:rPr>
              <a:t> ((x 10)</a:t>
            </a:r>
          </a:p>
          <a:p>
            <a:pPr>
              <a:buFont typeface="Wingdings" pitchFamily="2" charset="2"/>
              <a:buNone/>
            </a:pPr>
            <a:r>
              <a:rPr lang="en-US" altLang="ja-JP" dirty="0">
                <a:latin typeface="Verdana" pitchFamily="34" charset="0"/>
                <a:ea typeface="Verdana" pitchFamily="34" charset="0"/>
                <a:cs typeface="Verdana" pitchFamily="34" charset="0"/>
              </a:rPr>
              <a:t>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 20))</a:t>
            </a:r>
          </a:p>
          <a:p>
            <a:pPr>
              <a:buFont typeface="Wingdings" pitchFamily="2" charset="2"/>
              <a:buNone/>
            </a:pPr>
            <a:r>
              <a:rPr lang="en-US" altLang="ja-JP" dirty="0">
                <a:latin typeface="Verdana" pitchFamily="34" charset="0"/>
                <a:ea typeface="Verdana" pitchFamily="34" charset="0"/>
                <a:cs typeface="Verdana" pitchFamily="34" charset="0"/>
              </a:rPr>
              <a:t>     (* x (+ x y)))</a:t>
            </a:r>
          </a:p>
          <a:p>
            <a:pPr>
              <a:buFont typeface="Wingdings" pitchFamily="2" charset="2"/>
              <a:buNone/>
            </a:pPr>
            <a:r>
              <a:rPr lang="en-US" altLang="ja-JP" i="1" dirty="0">
                <a:latin typeface="Times New Roman" pitchFamily="18" charset="0"/>
              </a:rPr>
              <a:t>300</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x</a:t>
            </a:r>
          </a:p>
          <a:p>
            <a:pPr>
              <a:buFont typeface="Wingdings" pitchFamily="2" charset="2"/>
              <a:buNone/>
            </a:pPr>
            <a:r>
              <a:rPr lang="en-US" altLang="ja-JP" i="1" dirty="0">
                <a:solidFill>
                  <a:srgbClr val="FF0000"/>
                </a:solidFill>
                <a:latin typeface="Times New Roman" pitchFamily="18" charset="0"/>
              </a:rPr>
              <a:t>Error:  x is an unbound symbol.</a:t>
            </a:r>
          </a:p>
          <a:p>
            <a:pPr>
              <a:buFont typeface="Wingdings" pitchFamily="2" charset="2"/>
              <a:buNone/>
            </a:pPr>
            <a:endParaRPr lang="en-US" altLang="ja-JP" dirty="0">
              <a:latin typeface="Times New Roman" pitchFamily="18" charset="0"/>
            </a:endParaRPr>
          </a:p>
          <a:p>
            <a:pPr>
              <a:buFont typeface="Wingdings" pitchFamily="2" charset="2"/>
              <a:buNone/>
            </a:pPr>
            <a:endParaRPr lang="en-US" altLang="ja-JP" dirty="0">
              <a:latin typeface="Times New Roman" pitchFamily="18" charset="0"/>
            </a:endParaRPr>
          </a:p>
        </p:txBody>
      </p:sp>
      <p:sp>
        <p:nvSpPr>
          <p:cNvPr id="4" name="正方形/長方形 3" descr=" 4"/>
          <p:cNvSpPr/>
          <p:nvPr/>
        </p:nvSpPr>
        <p:spPr bwMode="auto">
          <a:xfrm>
            <a:off x="928662" y="2857496"/>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928662" y="3857628"/>
            <a:ext cx="44291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descr=" 80898"/>
          <p:cNvSpPr>
            <a:spLocks noGrp="1" noChangeArrowheads="1"/>
          </p:cNvSpPr>
          <p:nvPr>
            <p:ph type="title"/>
          </p:nvPr>
        </p:nvSpPr>
        <p:spPr/>
        <p:txBody>
          <a:bodyPr/>
          <a:lstStyle/>
          <a:p>
            <a:r>
              <a:rPr lang="ja-JP" altLang="en-GB" dirty="0"/>
              <a:t>変数定義（２）：局所変数</a:t>
            </a:r>
            <a:endParaRPr lang="en-US" altLang="ja-JP" dirty="0"/>
          </a:p>
        </p:txBody>
      </p:sp>
      <p:sp>
        <p:nvSpPr>
          <p:cNvPr id="80899" name="Rectangle 3" descr=" 80899"/>
          <p:cNvSpPr>
            <a:spLocks noGrp="1" noChangeArrowheads="1"/>
          </p:cNvSpPr>
          <p:nvPr>
            <p:ph type="body" idx="1"/>
          </p:nvPr>
        </p:nvSpPr>
        <p:spPr/>
        <p:txBody>
          <a:bodyPr/>
          <a:lstStyle/>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let</a:t>
            </a:r>
            <a:r>
              <a:rPr lang="en-US" altLang="ja-JP" dirty="0">
                <a:latin typeface="Verdana" pitchFamily="34" charset="0"/>
                <a:ea typeface="Verdana" pitchFamily="34" charset="0"/>
                <a:cs typeface="Verdana" pitchFamily="34" charset="0"/>
              </a:rPr>
              <a:t> ((x 10)</a:t>
            </a:r>
          </a:p>
          <a:p>
            <a:pPr>
              <a:buFont typeface="Wingdings" pitchFamily="2" charset="2"/>
              <a:buNone/>
            </a:pPr>
            <a:r>
              <a:rPr lang="en-US" altLang="ja-JP" dirty="0">
                <a:latin typeface="Verdana" pitchFamily="34" charset="0"/>
                <a:ea typeface="Verdana" pitchFamily="34" charset="0"/>
                <a:cs typeface="Verdana" pitchFamily="34" charset="0"/>
              </a:rPr>
              <a:t>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 20))</a:t>
            </a:r>
          </a:p>
          <a:p>
            <a:pPr>
              <a:buFont typeface="Wingdings" pitchFamily="2" charset="2"/>
              <a:buNone/>
            </a:pPr>
            <a:r>
              <a:rPr lang="en-US" altLang="ja-JP" dirty="0">
                <a:latin typeface="Verdana" pitchFamily="34" charset="0"/>
                <a:ea typeface="Verdana" pitchFamily="34" charset="0"/>
                <a:cs typeface="Verdana" pitchFamily="34" charset="0"/>
              </a:rPr>
              <a:t>     (* x (+ x y)))</a:t>
            </a:r>
          </a:p>
          <a:p>
            <a:pPr>
              <a:buFont typeface="Wingdings" pitchFamily="2" charset="2"/>
              <a:buNone/>
            </a:pPr>
            <a:r>
              <a:rPr lang="en-US" altLang="ja-JP" i="1" dirty="0">
                <a:latin typeface="Times New Roman" pitchFamily="18" charset="0"/>
              </a:rPr>
              <a:t>300</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x</a:t>
            </a:r>
          </a:p>
          <a:p>
            <a:pPr>
              <a:buFont typeface="Wingdings" pitchFamily="2" charset="2"/>
              <a:buNone/>
            </a:pPr>
            <a:r>
              <a:rPr lang="en-US" altLang="ja-JP" i="1" dirty="0">
                <a:solidFill>
                  <a:srgbClr val="FF0000"/>
                </a:solidFill>
                <a:latin typeface="Times New Roman" pitchFamily="18" charset="0"/>
              </a:rPr>
              <a:t>Error:  x is an unbound symbol.</a:t>
            </a:r>
          </a:p>
          <a:p>
            <a:pPr>
              <a:buFont typeface="Wingdings" pitchFamily="2" charset="2"/>
              <a:buNone/>
            </a:pPr>
            <a:endParaRPr lang="en-US" altLang="ja-JP" dirty="0">
              <a:latin typeface="Times New Roman" pitchFamily="18" charset="0"/>
            </a:endParaRPr>
          </a:p>
          <a:p>
            <a:pPr>
              <a:buFont typeface="Wingdings" pitchFamily="2" charset="2"/>
              <a:buNone/>
            </a:pPr>
            <a:endParaRPr lang="en-US" altLang="ja-JP" dirty="0">
              <a:latin typeface="Times New Roman" pitchFamily="18" charset="0"/>
            </a:endParaRPr>
          </a:p>
        </p:txBody>
      </p:sp>
      <p:sp>
        <p:nvSpPr>
          <p:cNvPr id="5" name="正方形/長方形 4" descr=" 5"/>
          <p:cNvSpPr/>
          <p:nvPr/>
        </p:nvSpPr>
        <p:spPr bwMode="auto">
          <a:xfrm>
            <a:off x="928662" y="3857628"/>
            <a:ext cx="44291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19080186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descr=" 80898"/>
          <p:cNvSpPr>
            <a:spLocks noGrp="1" noChangeArrowheads="1"/>
          </p:cNvSpPr>
          <p:nvPr>
            <p:ph type="title"/>
          </p:nvPr>
        </p:nvSpPr>
        <p:spPr/>
        <p:txBody>
          <a:bodyPr/>
          <a:lstStyle/>
          <a:p>
            <a:r>
              <a:rPr lang="ja-JP" altLang="en-GB" dirty="0"/>
              <a:t>変数定義（２）：局所変数</a:t>
            </a:r>
            <a:endParaRPr lang="en-US" altLang="ja-JP" dirty="0"/>
          </a:p>
        </p:txBody>
      </p:sp>
      <p:sp>
        <p:nvSpPr>
          <p:cNvPr id="80899" name="Rectangle 3" descr=" 80899"/>
          <p:cNvSpPr>
            <a:spLocks noGrp="1" noChangeArrowheads="1"/>
          </p:cNvSpPr>
          <p:nvPr>
            <p:ph type="body" idx="1"/>
          </p:nvPr>
        </p:nvSpPr>
        <p:spPr/>
        <p:txBody>
          <a:bodyPr/>
          <a:lstStyle/>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a:t>
            </a:r>
            <a:r>
              <a:rPr lang="en-US" altLang="ja-JP" dirty="0">
                <a:solidFill>
                  <a:srgbClr val="FF0000"/>
                </a:solidFill>
                <a:latin typeface="Verdana" pitchFamily="34" charset="0"/>
                <a:ea typeface="Verdana" pitchFamily="34" charset="0"/>
                <a:cs typeface="Verdana" pitchFamily="34" charset="0"/>
              </a:rPr>
              <a:t>let</a:t>
            </a:r>
            <a:r>
              <a:rPr lang="en-US" altLang="ja-JP" dirty="0">
                <a:latin typeface="Verdana" pitchFamily="34" charset="0"/>
                <a:ea typeface="Verdana" pitchFamily="34" charset="0"/>
                <a:cs typeface="Verdana" pitchFamily="34" charset="0"/>
              </a:rPr>
              <a:t> ((x 10)</a:t>
            </a:r>
          </a:p>
          <a:p>
            <a:pPr>
              <a:buFont typeface="Wingdings" pitchFamily="2" charset="2"/>
              <a:buNone/>
            </a:pPr>
            <a:r>
              <a:rPr lang="en-US" altLang="ja-JP" dirty="0">
                <a:latin typeface="Verdana" pitchFamily="34" charset="0"/>
                <a:ea typeface="Verdana" pitchFamily="34" charset="0"/>
                <a:cs typeface="Verdana" pitchFamily="34" charset="0"/>
              </a:rPr>
              <a:t>         </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(y 20))</a:t>
            </a:r>
          </a:p>
          <a:p>
            <a:pPr>
              <a:buFont typeface="Wingdings" pitchFamily="2" charset="2"/>
              <a:buNone/>
            </a:pPr>
            <a:r>
              <a:rPr lang="en-US" altLang="ja-JP" dirty="0">
                <a:latin typeface="Verdana" pitchFamily="34" charset="0"/>
                <a:ea typeface="Verdana" pitchFamily="34" charset="0"/>
                <a:cs typeface="Verdana" pitchFamily="34" charset="0"/>
              </a:rPr>
              <a:t>     (* x (+ x y)))</a:t>
            </a:r>
          </a:p>
          <a:p>
            <a:pPr>
              <a:buFont typeface="Wingdings" pitchFamily="2" charset="2"/>
              <a:buNone/>
            </a:pPr>
            <a:r>
              <a:rPr lang="en-US" altLang="ja-JP" i="1" dirty="0">
                <a:latin typeface="Times New Roman" pitchFamily="18" charset="0"/>
              </a:rPr>
              <a:t>300</a:t>
            </a:r>
          </a:p>
          <a:p>
            <a:pPr>
              <a:buFont typeface="Wingdings" pitchFamily="2" charset="2"/>
              <a:buNone/>
            </a:pPr>
            <a:r>
              <a:rPr lang="en-US" altLang="ja-JP" dirty="0">
                <a:latin typeface="Times New Roman" pitchFamily="18" charset="0"/>
              </a:rPr>
              <a:t>&gt;</a:t>
            </a:r>
            <a:r>
              <a:rPr lang="en-US" altLang="ja-JP" dirty="0"/>
              <a:t> </a:t>
            </a:r>
            <a:r>
              <a:rPr lang="en-US" altLang="ja-JP" dirty="0">
                <a:latin typeface="Verdana" pitchFamily="34" charset="0"/>
                <a:ea typeface="Verdana" pitchFamily="34" charset="0"/>
                <a:cs typeface="Verdana" pitchFamily="34" charset="0"/>
              </a:rPr>
              <a:t>x</a:t>
            </a:r>
          </a:p>
          <a:p>
            <a:pPr>
              <a:buFont typeface="Wingdings" pitchFamily="2" charset="2"/>
              <a:buNone/>
            </a:pPr>
            <a:r>
              <a:rPr lang="en-US" altLang="ja-JP" i="1" dirty="0">
                <a:solidFill>
                  <a:srgbClr val="FF0000"/>
                </a:solidFill>
                <a:latin typeface="Times New Roman" pitchFamily="18" charset="0"/>
              </a:rPr>
              <a:t>Error:  x is an unbound symbol.</a:t>
            </a:r>
          </a:p>
          <a:p>
            <a:pPr>
              <a:buFont typeface="Wingdings" pitchFamily="2" charset="2"/>
              <a:buNone/>
            </a:pPr>
            <a:endParaRPr lang="en-US" altLang="ja-JP" dirty="0">
              <a:latin typeface="Times New Roman" pitchFamily="18" charset="0"/>
            </a:endParaRPr>
          </a:p>
          <a:p>
            <a:pPr>
              <a:buFont typeface="Wingdings" pitchFamily="2" charset="2"/>
              <a:buNone/>
            </a:pPr>
            <a:endParaRPr lang="en-US" altLang="ja-JP" dirty="0">
              <a:latin typeface="Times New Roman" pitchFamily="18" charset="0"/>
            </a:endParaRPr>
          </a:p>
        </p:txBody>
      </p:sp>
    </p:spTree>
    <p:extLst>
      <p:ext uri="{BB962C8B-B14F-4D97-AF65-F5344CB8AC3E}">
        <p14:creationId xmlns:p14="http://schemas.microsoft.com/office/powerpoint/2010/main" val="427105156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17" name="正方形/長方形 16" descr=" 17"/>
          <p:cNvSpPr/>
          <p:nvPr/>
        </p:nvSpPr>
        <p:spPr bwMode="auto">
          <a:xfrm>
            <a:off x="571472" y="3000372"/>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8" name="正方形/長方形 17" descr=" 18"/>
          <p:cNvSpPr/>
          <p:nvPr/>
        </p:nvSpPr>
        <p:spPr bwMode="auto">
          <a:xfrm>
            <a:off x="571472" y="4000504"/>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2" name="正方形/長方形 1" descr=" 4">
            <a:extLst>
              <a:ext uri="{FF2B5EF4-FFF2-40B4-BE49-F238E27FC236}">
                <a16:creationId xmlns:a16="http://schemas.microsoft.com/office/drawing/2014/main" id="{50A46C70-FBA2-080C-6D37-3583E519D357}"/>
              </a:ext>
            </a:extLst>
          </p:cNvPr>
          <p:cNvSpPr/>
          <p:nvPr/>
        </p:nvSpPr>
        <p:spPr>
          <a:xfrm>
            <a:off x="2214546"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descr=" 7">
            <a:extLst>
              <a:ext uri="{FF2B5EF4-FFF2-40B4-BE49-F238E27FC236}">
                <a16:creationId xmlns:a16="http://schemas.microsoft.com/office/drawing/2014/main" id="{D951B66E-B5BB-C0C4-4FE5-A39EF92FB96E}"/>
              </a:ext>
            </a:extLst>
          </p:cNvPr>
          <p:cNvCxnSpPr/>
          <p:nvPr/>
        </p:nvCxnSpPr>
        <p:spPr>
          <a:xfrm rot="10800000">
            <a:off x="2786050" y="2000240"/>
            <a:ext cx="1714512" cy="150019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正方形/長方形 3" descr=" 14">
            <a:extLst>
              <a:ext uri="{FF2B5EF4-FFF2-40B4-BE49-F238E27FC236}">
                <a16:creationId xmlns:a16="http://schemas.microsoft.com/office/drawing/2014/main" id="{019B7D8A-47FE-4548-B3D2-89D26C03D97D}"/>
              </a:ext>
            </a:extLst>
          </p:cNvPr>
          <p:cNvSpPr/>
          <p:nvPr/>
        </p:nvSpPr>
        <p:spPr>
          <a:xfrm>
            <a:off x="4500562" y="3345420"/>
            <a:ext cx="1428760" cy="369332"/>
          </a:xfrm>
          <a:prstGeom prst="rect">
            <a:avLst/>
          </a:prstGeom>
        </p:spPr>
        <p:txBody>
          <a:bodyPr wrap="square">
            <a:spAutoFit/>
          </a:bodyPr>
          <a:lstStyle/>
          <a:p>
            <a:r>
              <a:rPr lang="ja-JP" altLang="en-US" dirty="0">
                <a:solidFill>
                  <a:srgbClr val="0070C0"/>
                </a:solidFill>
              </a:rPr>
              <a:t>関数の名前</a:t>
            </a:r>
          </a:p>
        </p:txBody>
      </p:sp>
      <p:sp>
        <p:nvSpPr>
          <p:cNvPr id="17" name="正方形/長方形 16" descr=" 17"/>
          <p:cNvSpPr/>
          <p:nvPr/>
        </p:nvSpPr>
        <p:spPr bwMode="auto">
          <a:xfrm>
            <a:off x="571472" y="3000372"/>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8" name="正方形/長方形 17" descr=" 18"/>
          <p:cNvSpPr/>
          <p:nvPr/>
        </p:nvSpPr>
        <p:spPr bwMode="auto">
          <a:xfrm>
            <a:off x="571472" y="4000504"/>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18036006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2" name="正方形/長方形 1" descr=" 4">
            <a:extLst>
              <a:ext uri="{FF2B5EF4-FFF2-40B4-BE49-F238E27FC236}">
                <a16:creationId xmlns:a16="http://schemas.microsoft.com/office/drawing/2014/main" id="{50A46C70-FBA2-080C-6D37-3583E519D357}"/>
              </a:ext>
            </a:extLst>
          </p:cNvPr>
          <p:cNvSpPr/>
          <p:nvPr/>
        </p:nvSpPr>
        <p:spPr>
          <a:xfrm>
            <a:off x="2214546"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descr=" 5">
            <a:extLst>
              <a:ext uri="{FF2B5EF4-FFF2-40B4-BE49-F238E27FC236}">
                <a16:creationId xmlns:a16="http://schemas.microsoft.com/office/drawing/2014/main" id="{0559F2C4-EDE9-AAF2-66AA-6DE0DC9B5D26}"/>
              </a:ext>
            </a:extLst>
          </p:cNvPr>
          <p:cNvSpPr/>
          <p:nvPr/>
        </p:nvSpPr>
        <p:spPr>
          <a:xfrm>
            <a:off x="3428992" y="1643050"/>
            <a:ext cx="285752"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descr=" 7">
            <a:extLst>
              <a:ext uri="{FF2B5EF4-FFF2-40B4-BE49-F238E27FC236}">
                <a16:creationId xmlns:a16="http://schemas.microsoft.com/office/drawing/2014/main" id="{D951B66E-B5BB-C0C4-4FE5-A39EF92FB96E}"/>
              </a:ext>
            </a:extLst>
          </p:cNvPr>
          <p:cNvCxnSpPr/>
          <p:nvPr/>
        </p:nvCxnSpPr>
        <p:spPr>
          <a:xfrm rot="10800000">
            <a:off x="2786050" y="2000240"/>
            <a:ext cx="1714512" cy="150019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 name="直線矢印コネクタ 5" descr=" 9">
            <a:extLst>
              <a:ext uri="{FF2B5EF4-FFF2-40B4-BE49-F238E27FC236}">
                <a16:creationId xmlns:a16="http://schemas.microsoft.com/office/drawing/2014/main" id="{B6EDFD6C-5900-B370-C53F-B3B21A73E454}"/>
              </a:ext>
            </a:extLst>
          </p:cNvPr>
          <p:cNvCxnSpPr/>
          <p:nvPr/>
        </p:nvCxnSpPr>
        <p:spPr>
          <a:xfrm rot="16200000" flipV="1">
            <a:off x="3607587" y="2035959"/>
            <a:ext cx="1000132" cy="9286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正方形/長方形 3" descr=" 14">
            <a:extLst>
              <a:ext uri="{FF2B5EF4-FFF2-40B4-BE49-F238E27FC236}">
                <a16:creationId xmlns:a16="http://schemas.microsoft.com/office/drawing/2014/main" id="{019B7D8A-47FE-4548-B3D2-89D26C03D97D}"/>
              </a:ext>
            </a:extLst>
          </p:cNvPr>
          <p:cNvSpPr/>
          <p:nvPr/>
        </p:nvSpPr>
        <p:spPr>
          <a:xfrm>
            <a:off x="4500562" y="3345420"/>
            <a:ext cx="1428760" cy="369332"/>
          </a:xfrm>
          <a:prstGeom prst="rect">
            <a:avLst/>
          </a:prstGeom>
        </p:spPr>
        <p:txBody>
          <a:bodyPr wrap="square">
            <a:spAutoFit/>
          </a:bodyPr>
          <a:lstStyle/>
          <a:p>
            <a:r>
              <a:rPr lang="ja-JP" altLang="en-US" dirty="0">
                <a:solidFill>
                  <a:srgbClr val="0070C0"/>
                </a:solidFill>
              </a:rPr>
              <a:t>関数の名前</a:t>
            </a:r>
          </a:p>
        </p:txBody>
      </p:sp>
      <p:sp>
        <p:nvSpPr>
          <p:cNvPr id="7" name="正方形/長方形 6" descr=" 15">
            <a:extLst>
              <a:ext uri="{FF2B5EF4-FFF2-40B4-BE49-F238E27FC236}">
                <a16:creationId xmlns:a16="http://schemas.microsoft.com/office/drawing/2014/main" id="{274F581E-1517-FC28-44DD-052E57C62EAA}"/>
              </a:ext>
            </a:extLst>
          </p:cNvPr>
          <p:cNvSpPr/>
          <p:nvPr/>
        </p:nvSpPr>
        <p:spPr>
          <a:xfrm>
            <a:off x="4500562" y="2857496"/>
            <a:ext cx="2143140" cy="369332"/>
          </a:xfrm>
          <a:prstGeom prst="rect">
            <a:avLst/>
          </a:prstGeom>
        </p:spPr>
        <p:txBody>
          <a:bodyPr wrap="square">
            <a:spAutoFit/>
          </a:bodyPr>
          <a:lstStyle/>
          <a:p>
            <a:r>
              <a:rPr lang="ja-JP" altLang="en-US" dirty="0">
                <a:solidFill>
                  <a:srgbClr val="0070C0"/>
                </a:solidFill>
              </a:rPr>
              <a:t>関数のパラメータ</a:t>
            </a:r>
          </a:p>
        </p:txBody>
      </p:sp>
      <p:sp>
        <p:nvSpPr>
          <p:cNvPr id="17" name="正方形/長方形 16" descr=" 17"/>
          <p:cNvSpPr/>
          <p:nvPr/>
        </p:nvSpPr>
        <p:spPr bwMode="auto">
          <a:xfrm>
            <a:off x="571472" y="3000372"/>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8" name="正方形/長方形 17" descr=" 18"/>
          <p:cNvSpPr/>
          <p:nvPr/>
        </p:nvSpPr>
        <p:spPr bwMode="auto">
          <a:xfrm>
            <a:off x="571472" y="4000504"/>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435818989"/>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2" name="正方形/長方形 1" descr=" 4">
            <a:extLst>
              <a:ext uri="{FF2B5EF4-FFF2-40B4-BE49-F238E27FC236}">
                <a16:creationId xmlns:a16="http://schemas.microsoft.com/office/drawing/2014/main" id="{50A46C70-FBA2-080C-6D37-3583E519D357}"/>
              </a:ext>
            </a:extLst>
          </p:cNvPr>
          <p:cNvSpPr/>
          <p:nvPr/>
        </p:nvSpPr>
        <p:spPr>
          <a:xfrm>
            <a:off x="2214546"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descr=" 5">
            <a:extLst>
              <a:ext uri="{FF2B5EF4-FFF2-40B4-BE49-F238E27FC236}">
                <a16:creationId xmlns:a16="http://schemas.microsoft.com/office/drawing/2014/main" id="{0559F2C4-EDE9-AAF2-66AA-6DE0DC9B5D26}"/>
              </a:ext>
            </a:extLst>
          </p:cNvPr>
          <p:cNvSpPr/>
          <p:nvPr/>
        </p:nvSpPr>
        <p:spPr>
          <a:xfrm>
            <a:off x="3428992" y="1643050"/>
            <a:ext cx="285752"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descr=" 7">
            <a:extLst>
              <a:ext uri="{FF2B5EF4-FFF2-40B4-BE49-F238E27FC236}">
                <a16:creationId xmlns:a16="http://schemas.microsoft.com/office/drawing/2014/main" id="{D951B66E-B5BB-C0C4-4FE5-A39EF92FB96E}"/>
              </a:ext>
            </a:extLst>
          </p:cNvPr>
          <p:cNvCxnSpPr/>
          <p:nvPr/>
        </p:nvCxnSpPr>
        <p:spPr>
          <a:xfrm rot="10800000">
            <a:off x="2786050" y="2000240"/>
            <a:ext cx="1714512" cy="150019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 name="直線矢印コネクタ 5" descr=" 9">
            <a:extLst>
              <a:ext uri="{FF2B5EF4-FFF2-40B4-BE49-F238E27FC236}">
                <a16:creationId xmlns:a16="http://schemas.microsoft.com/office/drawing/2014/main" id="{B6EDFD6C-5900-B370-C53F-B3B21A73E454}"/>
              </a:ext>
            </a:extLst>
          </p:cNvPr>
          <p:cNvCxnSpPr/>
          <p:nvPr/>
        </p:nvCxnSpPr>
        <p:spPr>
          <a:xfrm rot="16200000" flipV="1">
            <a:off x="3607587" y="2035959"/>
            <a:ext cx="1000132" cy="9286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正方形/長方形 3" descr=" 14">
            <a:extLst>
              <a:ext uri="{FF2B5EF4-FFF2-40B4-BE49-F238E27FC236}">
                <a16:creationId xmlns:a16="http://schemas.microsoft.com/office/drawing/2014/main" id="{019B7D8A-47FE-4548-B3D2-89D26C03D97D}"/>
              </a:ext>
            </a:extLst>
          </p:cNvPr>
          <p:cNvSpPr/>
          <p:nvPr/>
        </p:nvSpPr>
        <p:spPr>
          <a:xfrm>
            <a:off x="4500562" y="3345420"/>
            <a:ext cx="1428760" cy="369332"/>
          </a:xfrm>
          <a:prstGeom prst="rect">
            <a:avLst/>
          </a:prstGeom>
        </p:spPr>
        <p:txBody>
          <a:bodyPr wrap="square">
            <a:spAutoFit/>
          </a:bodyPr>
          <a:lstStyle/>
          <a:p>
            <a:r>
              <a:rPr lang="ja-JP" altLang="en-US" dirty="0">
                <a:solidFill>
                  <a:srgbClr val="0070C0"/>
                </a:solidFill>
              </a:rPr>
              <a:t>関数の名前</a:t>
            </a:r>
          </a:p>
        </p:txBody>
      </p:sp>
      <p:sp>
        <p:nvSpPr>
          <p:cNvPr id="7" name="正方形/長方形 6" descr=" 15">
            <a:extLst>
              <a:ext uri="{FF2B5EF4-FFF2-40B4-BE49-F238E27FC236}">
                <a16:creationId xmlns:a16="http://schemas.microsoft.com/office/drawing/2014/main" id="{274F581E-1517-FC28-44DD-052E57C62EAA}"/>
              </a:ext>
            </a:extLst>
          </p:cNvPr>
          <p:cNvSpPr/>
          <p:nvPr/>
        </p:nvSpPr>
        <p:spPr>
          <a:xfrm>
            <a:off x="4500562" y="2857496"/>
            <a:ext cx="2143140" cy="369332"/>
          </a:xfrm>
          <a:prstGeom prst="rect">
            <a:avLst/>
          </a:prstGeom>
        </p:spPr>
        <p:txBody>
          <a:bodyPr wrap="square">
            <a:spAutoFit/>
          </a:bodyPr>
          <a:lstStyle/>
          <a:p>
            <a:r>
              <a:rPr lang="ja-JP" altLang="en-US" dirty="0">
                <a:solidFill>
                  <a:srgbClr val="0070C0"/>
                </a:solidFill>
              </a:rPr>
              <a:t>関数のパラメータ</a:t>
            </a:r>
          </a:p>
        </p:txBody>
      </p:sp>
      <p:sp>
        <p:nvSpPr>
          <p:cNvPr id="17" name="正方形/長方形 16" descr=" 17"/>
          <p:cNvSpPr/>
          <p:nvPr/>
        </p:nvSpPr>
        <p:spPr bwMode="auto">
          <a:xfrm>
            <a:off x="571472" y="3000372"/>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8" name="正方形/長方形 17" descr=" 18"/>
          <p:cNvSpPr/>
          <p:nvPr/>
        </p:nvSpPr>
        <p:spPr bwMode="auto">
          <a:xfrm>
            <a:off x="571472" y="4000504"/>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21">
            <a:extLst>
              <a:ext uri="{FF2B5EF4-FFF2-40B4-BE49-F238E27FC236}">
                <a16:creationId xmlns:a16="http://schemas.microsoft.com/office/drawing/2014/main" id="{29B8A8D0-8699-5DF0-AD46-DBD735445F0E}"/>
              </a:ext>
            </a:extLst>
          </p:cNvPr>
          <p:cNvSpPr/>
          <p:nvPr/>
        </p:nvSpPr>
        <p:spPr>
          <a:xfrm>
            <a:off x="3929058"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descr=" 22">
            <a:extLst>
              <a:ext uri="{FF2B5EF4-FFF2-40B4-BE49-F238E27FC236}">
                <a16:creationId xmlns:a16="http://schemas.microsoft.com/office/drawing/2014/main" id="{C56BED7B-CAB0-2192-507C-C2C0A301A154}"/>
              </a:ext>
            </a:extLst>
          </p:cNvPr>
          <p:cNvCxnSpPr/>
          <p:nvPr/>
        </p:nvCxnSpPr>
        <p:spPr>
          <a:xfrm rot="10800000">
            <a:off x="4429124" y="2000240"/>
            <a:ext cx="928694" cy="6132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0" name="正方形/長方形 9" descr=" 23">
            <a:extLst>
              <a:ext uri="{FF2B5EF4-FFF2-40B4-BE49-F238E27FC236}">
                <a16:creationId xmlns:a16="http://schemas.microsoft.com/office/drawing/2014/main" id="{A0C30990-8689-89E3-BA8E-947B5DBFB0A4}"/>
              </a:ext>
            </a:extLst>
          </p:cNvPr>
          <p:cNvSpPr/>
          <p:nvPr/>
        </p:nvSpPr>
        <p:spPr>
          <a:xfrm>
            <a:off x="5357818" y="2428868"/>
            <a:ext cx="2143140" cy="369332"/>
          </a:xfrm>
          <a:prstGeom prst="rect">
            <a:avLst/>
          </a:prstGeom>
        </p:spPr>
        <p:txBody>
          <a:bodyPr wrap="square">
            <a:spAutoFit/>
          </a:bodyPr>
          <a:lstStyle/>
          <a:p>
            <a:r>
              <a:rPr lang="ja-JP" altLang="en-US" dirty="0">
                <a:solidFill>
                  <a:srgbClr val="0070C0"/>
                </a:solidFill>
              </a:rPr>
              <a:t>関数の本体</a:t>
            </a:r>
          </a:p>
        </p:txBody>
      </p:sp>
    </p:spTree>
    <p:extLst>
      <p:ext uri="{BB962C8B-B14F-4D97-AF65-F5344CB8AC3E}">
        <p14:creationId xmlns:p14="http://schemas.microsoft.com/office/powerpoint/2010/main" val="146883400"/>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2" name="正方形/長方形 1" descr=" 4">
            <a:extLst>
              <a:ext uri="{FF2B5EF4-FFF2-40B4-BE49-F238E27FC236}">
                <a16:creationId xmlns:a16="http://schemas.microsoft.com/office/drawing/2014/main" id="{50A46C70-FBA2-080C-6D37-3583E519D357}"/>
              </a:ext>
            </a:extLst>
          </p:cNvPr>
          <p:cNvSpPr/>
          <p:nvPr/>
        </p:nvSpPr>
        <p:spPr>
          <a:xfrm>
            <a:off x="2214546"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descr=" 5">
            <a:extLst>
              <a:ext uri="{FF2B5EF4-FFF2-40B4-BE49-F238E27FC236}">
                <a16:creationId xmlns:a16="http://schemas.microsoft.com/office/drawing/2014/main" id="{0559F2C4-EDE9-AAF2-66AA-6DE0DC9B5D26}"/>
              </a:ext>
            </a:extLst>
          </p:cNvPr>
          <p:cNvSpPr/>
          <p:nvPr/>
        </p:nvSpPr>
        <p:spPr>
          <a:xfrm>
            <a:off x="3428992" y="1643050"/>
            <a:ext cx="285752"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descr=" 7">
            <a:extLst>
              <a:ext uri="{FF2B5EF4-FFF2-40B4-BE49-F238E27FC236}">
                <a16:creationId xmlns:a16="http://schemas.microsoft.com/office/drawing/2014/main" id="{D951B66E-B5BB-C0C4-4FE5-A39EF92FB96E}"/>
              </a:ext>
            </a:extLst>
          </p:cNvPr>
          <p:cNvCxnSpPr/>
          <p:nvPr/>
        </p:nvCxnSpPr>
        <p:spPr>
          <a:xfrm rot="10800000">
            <a:off x="2786050" y="2000240"/>
            <a:ext cx="1714512" cy="150019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 name="直線矢印コネクタ 5" descr=" 9">
            <a:extLst>
              <a:ext uri="{FF2B5EF4-FFF2-40B4-BE49-F238E27FC236}">
                <a16:creationId xmlns:a16="http://schemas.microsoft.com/office/drawing/2014/main" id="{B6EDFD6C-5900-B370-C53F-B3B21A73E454}"/>
              </a:ext>
            </a:extLst>
          </p:cNvPr>
          <p:cNvCxnSpPr/>
          <p:nvPr/>
        </p:nvCxnSpPr>
        <p:spPr>
          <a:xfrm rot="16200000" flipV="1">
            <a:off x="3607587" y="2035959"/>
            <a:ext cx="1000132" cy="9286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正方形/長方形 3" descr=" 14">
            <a:extLst>
              <a:ext uri="{FF2B5EF4-FFF2-40B4-BE49-F238E27FC236}">
                <a16:creationId xmlns:a16="http://schemas.microsoft.com/office/drawing/2014/main" id="{019B7D8A-47FE-4548-B3D2-89D26C03D97D}"/>
              </a:ext>
            </a:extLst>
          </p:cNvPr>
          <p:cNvSpPr/>
          <p:nvPr/>
        </p:nvSpPr>
        <p:spPr>
          <a:xfrm>
            <a:off x="4500562" y="3345420"/>
            <a:ext cx="1428760" cy="369332"/>
          </a:xfrm>
          <a:prstGeom prst="rect">
            <a:avLst/>
          </a:prstGeom>
        </p:spPr>
        <p:txBody>
          <a:bodyPr wrap="square">
            <a:spAutoFit/>
          </a:bodyPr>
          <a:lstStyle/>
          <a:p>
            <a:r>
              <a:rPr lang="ja-JP" altLang="en-US" dirty="0">
                <a:solidFill>
                  <a:srgbClr val="0070C0"/>
                </a:solidFill>
              </a:rPr>
              <a:t>関数の名前</a:t>
            </a:r>
          </a:p>
        </p:txBody>
      </p:sp>
      <p:sp>
        <p:nvSpPr>
          <p:cNvPr id="7" name="正方形/長方形 6" descr=" 15">
            <a:extLst>
              <a:ext uri="{FF2B5EF4-FFF2-40B4-BE49-F238E27FC236}">
                <a16:creationId xmlns:a16="http://schemas.microsoft.com/office/drawing/2014/main" id="{274F581E-1517-FC28-44DD-052E57C62EAA}"/>
              </a:ext>
            </a:extLst>
          </p:cNvPr>
          <p:cNvSpPr/>
          <p:nvPr/>
        </p:nvSpPr>
        <p:spPr>
          <a:xfrm>
            <a:off x="4500562" y="2857496"/>
            <a:ext cx="2143140" cy="369332"/>
          </a:xfrm>
          <a:prstGeom prst="rect">
            <a:avLst/>
          </a:prstGeom>
        </p:spPr>
        <p:txBody>
          <a:bodyPr wrap="square">
            <a:spAutoFit/>
          </a:bodyPr>
          <a:lstStyle/>
          <a:p>
            <a:r>
              <a:rPr lang="ja-JP" altLang="en-US" dirty="0">
                <a:solidFill>
                  <a:srgbClr val="0070C0"/>
                </a:solidFill>
              </a:rPr>
              <a:t>関数のパラメータ</a:t>
            </a:r>
          </a:p>
        </p:txBody>
      </p:sp>
      <p:sp>
        <p:nvSpPr>
          <p:cNvPr id="18" name="正方形/長方形 17" descr=" 18"/>
          <p:cNvSpPr/>
          <p:nvPr/>
        </p:nvSpPr>
        <p:spPr bwMode="auto">
          <a:xfrm>
            <a:off x="571472" y="4000504"/>
            <a:ext cx="64294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21">
            <a:extLst>
              <a:ext uri="{FF2B5EF4-FFF2-40B4-BE49-F238E27FC236}">
                <a16:creationId xmlns:a16="http://schemas.microsoft.com/office/drawing/2014/main" id="{29B8A8D0-8699-5DF0-AD46-DBD735445F0E}"/>
              </a:ext>
            </a:extLst>
          </p:cNvPr>
          <p:cNvSpPr/>
          <p:nvPr/>
        </p:nvSpPr>
        <p:spPr>
          <a:xfrm>
            <a:off x="3929058"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descr=" 22">
            <a:extLst>
              <a:ext uri="{FF2B5EF4-FFF2-40B4-BE49-F238E27FC236}">
                <a16:creationId xmlns:a16="http://schemas.microsoft.com/office/drawing/2014/main" id="{C56BED7B-CAB0-2192-507C-C2C0A301A154}"/>
              </a:ext>
            </a:extLst>
          </p:cNvPr>
          <p:cNvCxnSpPr/>
          <p:nvPr/>
        </p:nvCxnSpPr>
        <p:spPr>
          <a:xfrm rot="10800000">
            <a:off x="4429124" y="2000240"/>
            <a:ext cx="928694" cy="6132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0" name="正方形/長方形 9" descr=" 23">
            <a:extLst>
              <a:ext uri="{FF2B5EF4-FFF2-40B4-BE49-F238E27FC236}">
                <a16:creationId xmlns:a16="http://schemas.microsoft.com/office/drawing/2014/main" id="{A0C30990-8689-89E3-BA8E-947B5DBFB0A4}"/>
              </a:ext>
            </a:extLst>
          </p:cNvPr>
          <p:cNvSpPr/>
          <p:nvPr/>
        </p:nvSpPr>
        <p:spPr>
          <a:xfrm>
            <a:off x="5357818" y="2428868"/>
            <a:ext cx="2143140" cy="369332"/>
          </a:xfrm>
          <a:prstGeom prst="rect">
            <a:avLst/>
          </a:prstGeom>
        </p:spPr>
        <p:txBody>
          <a:bodyPr wrap="square">
            <a:spAutoFit/>
          </a:bodyPr>
          <a:lstStyle/>
          <a:p>
            <a:r>
              <a:rPr lang="ja-JP" altLang="en-US" dirty="0">
                <a:solidFill>
                  <a:srgbClr val="0070C0"/>
                </a:solidFill>
              </a:rPr>
              <a:t>関数の本体</a:t>
            </a:r>
          </a:p>
        </p:txBody>
      </p:sp>
    </p:spTree>
    <p:extLst>
      <p:ext uri="{BB962C8B-B14F-4D97-AF65-F5344CB8AC3E}">
        <p14:creationId xmlns:p14="http://schemas.microsoft.com/office/powerpoint/2010/main" val="419294945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descr=" 921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関数定義</a:t>
            </a:r>
            <a:endParaRPr lang="en-GB" altLang="ja-JP" dirty="0"/>
          </a:p>
        </p:txBody>
      </p:sp>
      <p:sp>
        <p:nvSpPr>
          <p:cNvPr id="9218" name="Rectangle 2" descr=" 9218"/>
          <p:cNvSpPr>
            <a:spLocks noGrp="1" noChangeArrowheads="1"/>
          </p:cNvSpPr>
          <p:nvPr>
            <p:ph type="body" idx="4294967295"/>
          </p:nvPr>
        </p:nvSpPr>
        <p:spPr>
          <a:xfrm>
            <a:off x="457200" y="1600200"/>
            <a:ext cx="8229600" cy="453072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define</a:t>
            </a:r>
            <a:r>
              <a:rPr lang="en-GB" altLang="ja-JP" dirty="0">
                <a:latin typeface="Verdana" pitchFamily="34" charset="0"/>
                <a:ea typeface="Verdana" pitchFamily="34" charset="0"/>
                <a:cs typeface="Verdana" pitchFamily="34" charset="0"/>
              </a:rPr>
              <a:t>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100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(square (* 3 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144</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dirty="0"/>
          </a:p>
        </p:txBody>
      </p:sp>
      <p:sp>
        <p:nvSpPr>
          <p:cNvPr id="2" name="正方形/長方形 1" descr=" 4">
            <a:extLst>
              <a:ext uri="{FF2B5EF4-FFF2-40B4-BE49-F238E27FC236}">
                <a16:creationId xmlns:a16="http://schemas.microsoft.com/office/drawing/2014/main" id="{50A46C70-FBA2-080C-6D37-3583E519D357}"/>
              </a:ext>
            </a:extLst>
          </p:cNvPr>
          <p:cNvSpPr/>
          <p:nvPr/>
        </p:nvSpPr>
        <p:spPr>
          <a:xfrm>
            <a:off x="2214546"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descr=" 5">
            <a:extLst>
              <a:ext uri="{FF2B5EF4-FFF2-40B4-BE49-F238E27FC236}">
                <a16:creationId xmlns:a16="http://schemas.microsoft.com/office/drawing/2014/main" id="{0559F2C4-EDE9-AAF2-66AA-6DE0DC9B5D26}"/>
              </a:ext>
            </a:extLst>
          </p:cNvPr>
          <p:cNvSpPr/>
          <p:nvPr/>
        </p:nvSpPr>
        <p:spPr>
          <a:xfrm>
            <a:off x="3428992" y="1643050"/>
            <a:ext cx="285752"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矢印コネクタ 2" descr=" 7">
            <a:extLst>
              <a:ext uri="{FF2B5EF4-FFF2-40B4-BE49-F238E27FC236}">
                <a16:creationId xmlns:a16="http://schemas.microsoft.com/office/drawing/2014/main" id="{D951B66E-B5BB-C0C4-4FE5-A39EF92FB96E}"/>
              </a:ext>
            </a:extLst>
          </p:cNvPr>
          <p:cNvCxnSpPr/>
          <p:nvPr/>
        </p:nvCxnSpPr>
        <p:spPr>
          <a:xfrm rot="10800000">
            <a:off x="2786050" y="2000240"/>
            <a:ext cx="1714512" cy="150019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6" name="直線矢印コネクタ 5" descr=" 9">
            <a:extLst>
              <a:ext uri="{FF2B5EF4-FFF2-40B4-BE49-F238E27FC236}">
                <a16:creationId xmlns:a16="http://schemas.microsoft.com/office/drawing/2014/main" id="{B6EDFD6C-5900-B370-C53F-B3B21A73E454}"/>
              </a:ext>
            </a:extLst>
          </p:cNvPr>
          <p:cNvCxnSpPr/>
          <p:nvPr/>
        </p:nvCxnSpPr>
        <p:spPr>
          <a:xfrm rot="16200000" flipV="1">
            <a:off x="3607587" y="2035959"/>
            <a:ext cx="1000132" cy="9286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 name="正方形/長方形 3" descr=" 14">
            <a:extLst>
              <a:ext uri="{FF2B5EF4-FFF2-40B4-BE49-F238E27FC236}">
                <a16:creationId xmlns:a16="http://schemas.microsoft.com/office/drawing/2014/main" id="{019B7D8A-47FE-4548-B3D2-89D26C03D97D}"/>
              </a:ext>
            </a:extLst>
          </p:cNvPr>
          <p:cNvSpPr/>
          <p:nvPr/>
        </p:nvSpPr>
        <p:spPr>
          <a:xfrm>
            <a:off x="4500562" y="3345420"/>
            <a:ext cx="1428760" cy="369332"/>
          </a:xfrm>
          <a:prstGeom prst="rect">
            <a:avLst/>
          </a:prstGeom>
        </p:spPr>
        <p:txBody>
          <a:bodyPr wrap="square">
            <a:spAutoFit/>
          </a:bodyPr>
          <a:lstStyle/>
          <a:p>
            <a:r>
              <a:rPr lang="ja-JP" altLang="en-US" dirty="0">
                <a:solidFill>
                  <a:srgbClr val="0070C0"/>
                </a:solidFill>
              </a:rPr>
              <a:t>関数の名前</a:t>
            </a:r>
          </a:p>
        </p:txBody>
      </p:sp>
      <p:sp>
        <p:nvSpPr>
          <p:cNvPr id="7" name="正方形/長方形 6" descr=" 15">
            <a:extLst>
              <a:ext uri="{FF2B5EF4-FFF2-40B4-BE49-F238E27FC236}">
                <a16:creationId xmlns:a16="http://schemas.microsoft.com/office/drawing/2014/main" id="{274F581E-1517-FC28-44DD-052E57C62EAA}"/>
              </a:ext>
            </a:extLst>
          </p:cNvPr>
          <p:cNvSpPr/>
          <p:nvPr/>
        </p:nvSpPr>
        <p:spPr>
          <a:xfrm>
            <a:off x="4500562" y="2857496"/>
            <a:ext cx="2143140" cy="369332"/>
          </a:xfrm>
          <a:prstGeom prst="rect">
            <a:avLst/>
          </a:prstGeom>
        </p:spPr>
        <p:txBody>
          <a:bodyPr wrap="square">
            <a:spAutoFit/>
          </a:bodyPr>
          <a:lstStyle/>
          <a:p>
            <a:r>
              <a:rPr lang="ja-JP" altLang="en-US" dirty="0">
                <a:solidFill>
                  <a:srgbClr val="0070C0"/>
                </a:solidFill>
              </a:rPr>
              <a:t>関数のパラメータ</a:t>
            </a:r>
          </a:p>
        </p:txBody>
      </p:sp>
      <p:sp>
        <p:nvSpPr>
          <p:cNvPr id="8" name="正方形/長方形 7" descr=" 21">
            <a:extLst>
              <a:ext uri="{FF2B5EF4-FFF2-40B4-BE49-F238E27FC236}">
                <a16:creationId xmlns:a16="http://schemas.microsoft.com/office/drawing/2014/main" id="{29B8A8D0-8699-5DF0-AD46-DBD735445F0E}"/>
              </a:ext>
            </a:extLst>
          </p:cNvPr>
          <p:cNvSpPr/>
          <p:nvPr/>
        </p:nvSpPr>
        <p:spPr>
          <a:xfrm>
            <a:off x="3929058" y="1643050"/>
            <a:ext cx="1143008" cy="357190"/>
          </a:xfrm>
          <a:prstGeom prst="rect">
            <a:avLst/>
          </a:prstGeom>
          <a:noFill/>
          <a:ln w="254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descr=" 22">
            <a:extLst>
              <a:ext uri="{FF2B5EF4-FFF2-40B4-BE49-F238E27FC236}">
                <a16:creationId xmlns:a16="http://schemas.microsoft.com/office/drawing/2014/main" id="{C56BED7B-CAB0-2192-507C-C2C0A301A154}"/>
              </a:ext>
            </a:extLst>
          </p:cNvPr>
          <p:cNvCxnSpPr/>
          <p:nvPr/>
        </p:nvCxnSpPr>
        <p:spPr>
          <a:xfrm rot="10800000">
            <a:off x="4429124" y="2000240"/>
            <a:ext cx="928694" cy="61329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0" name="正方形/長方形 9" descr=" 23">
            <a:extLst>
              <a:ext uri="{FF2B5EF4-FFF2-40B4-BE49-F238E27FC236}">
                <a16:creationId xmlns:a16="http://schemas.microsoft.com/office/drawing/2014/main" id="{A0C30990-8689-89E3-BA8E-947B5DBFB0A4}"/>
              </a:ext>
            </a:extLst>
          </p:cNvPr>
          <p:cNvSpPr/>
          <p:nvPr/>
        </p:nvSpPr>
        <p:spPr>
          <a:xfrm>
            <a:off x="5357818" y="2428868"/>
            <a:ext cx="2143140" cy="369332"/>
          </a:xfrm>
          <a:prstGeom prst="rect">
            <a:avLst/>
          </a:prstGeom>
        </p:spPr>
        <p:txBody>
          <a:bodyPr wrap="square">
            <a:spAutoFit/>
          </a:bodyPr>
          <a:lstStyle/>
          <a:p>
            <a:r>
              <a:rPr lang="ja-JP" altLang="en-US" dirty="0">
                <a:solidFill>
                  <a:srgbClr val="0070C0"/>
                </a:solidFill>
              </a:rPr>
              <a:t>関数の本体</a:t>
            </a:r>
          </a:p>
        </p:txBody>
      </p:sp>
    </p:spTree>
    <p:extLst>
      <p:ext uri="{BB962C8B-B14F-4D97-AF65-F5344CB8AC3E}">
        <p14:creationId xmlns:p14="http://schemas.microsoft.com/office/powerpoint/2010/main" val="299274921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Lisp</a:t>
            </a:r>
            <a:r>
              <a:rPr kumimoji="1" lang="ja-JP" altLang="en-US" dirty="0"/>
              <a:t>言語</a:t>
            </a:r>
          </a:p>
        </p:txBody>
      </p:sp>
      <p:sp>
        <p:nvSpPr>
          <p:cNvPr id="3" name="コンテンツ プレースホルダ 2" descr=" 3"/>
          <p:cNvSpPr>
            <a:spLocks noGrp="1"/>
          </p:cNvSpPr>
          <p:nvPr>
            <p:ph idx="1"/>
          </p:nvPr>
        </p:nvSpPr>
        <p:spPr>
          <a:xfrm>
            <a:off x="571472" y="1447800"/>
            <a:ext cx="8115328" cy="4572000"/>
          </a:xfrm>
        </p:spPr>
        <p:txBody>
          <a:bodyPr>
            <a:normAutofit/>
          </a:bodyPr>
          <a:lstStyle/>
          <a:p>
            <a:r>
              <a:rPr kumimoji="1" lang="en-US" altLang="ja-JP" dirty="0"/>
              <a:t>John</a:t>
            </a:r>
            <a:r>
              <a:rPr kumimoji="1" lang="ja-JP" altLang="en-US" dirty="0"/>
              <a:t> </a:t>
            </a:r>
            <a:r>
              <a:rPr kumimoji="1" lang="en-US" altLang="ja-JP" dirty="0"/>
              <a:t>McCarthy</a:t>
            </a:r>
            <a:r>
              <a:rPr kumimoji="1" lang="ja-JP" altLang="en-US" dirty="0"/>
              <a:t> によって発明（</a:t>
            </a:r>
            <a:r>
              <a:rPr kumimoji="1" lang="en-US" altLang="ja-JP" dirty="0"/>
              <a:t>1958</a:t>
            </a:r>
            <a:r>
              <a:rPr kumimoji="1" lang="ja-JP" altLang="en-US" dirty="0"/>
              <a:t>年）</a:t>
            </a:r>
            <a:endParaRPr kumimoji="1" lang="en-US" altLang="ja-JP" dirty="0"/>
          </a:p>
          <a:p>
            <a:pPr algn="just"/>
            <a:r>
              <a:rPr kumimoji="1" lang="en-US" altLang="ja-JP" dirty="0"/>
              <a:t>FORTRAN</a:t>
            </a:r>
            <a:r>
              <a:rPr kumimoji="1" lang="ja-JP" altLang="en-US" dirty="0"/>
              <a:t>（</a:t>
            </a:r>
            <a:r>
              <a:rPr kumimoji="1" lang="en-US" altLang="ja-JP" dirty="0"/>
              <a:t>1957</a:t>
            </a:r>
            <a:r>
              <a:rPr kumimoji="1" lang="ja-JP" altLang="en-US" dirty="0"/>
              <a:t>年）に次いで</a:t>
            </a:r>
            <a:r>
              <a:rPr kumimoji="1" lang="en-US" altLang="ja-JP" dirty="0"/>
              <a:t>2</a:t>
            </a:r>
            <a:r>
              <a:rPr kumimoji="1" lang="ja-JP" altLang="en-US" dirty="0"/>
              <a:t>番目に古い</a:t>
            </a:r>
            <a:endParaRPr kumimoji="1" lang="en-US" altLang="ja-JP" dirty="0"/>
          </a:p>
          <a:p>
            <a:pPr algn="just"/>
            <a:r>
              <a:rPr kumimoji="1" lang="ja-JP" altLang="en-US" dirty="0"/>
              <a:t>特徴</a:t>
            </a:r>
            <a:endParaRPr kumimoji="1" lang="en-US" altLang="ja-JP" dirty="0"/>
          </a:p>
          <a:p>
            <a:pPr lvl="1" algn="just"/>
            <a:r>
              <a:rPr kumimoji="1" lang="ja-JP" altLang="en-US" dirty="0"/>
              <a:t>リスト処理が得意（</a:t>
            </a:r>
            <a:r>
              <a:rPr kumimoji="1" lang="en-US" altLang="ja-JP" dirty="0">
                <a:solidFill>
                  <a:schemeClr val="accent2"/>
                </a:solidFill>
              </a:rPr>
              <a:t>Lis</a:t>
            </a:r>
            <a:r>
              <a:rPr kumimoji="1" lang="en-US" altLang="ja-JP" dirty="0"/>
              <a:t>t</a:t>
            </a:r>
            <a:r>
              <a:rPr kumimoji="1" lang="ja-JP" altLang="en-US" dirty="0"/>
              <a:t> </a:t>
            </a:r>
            <a:r>
              <a:rPr kumimoji="1" lang="en-US" altLang="ja-JP" dirty="0">
                <a:solidFill>
                  <a:schemeClr val="accent2"/>
                </a:solidFill>
              </a:rPr>
              <a:t>P</a:t>
            </a:r>
            <a:r>
              <a:rPr kumimoji="1" lang="en-US" altLang="ja-JP" dirty="0"/>
              <a:t>rocessor)</a:t>
            </a:r>
          </a:p>
          <a:p>
            <a:pPr lvl="1" algn="just">
              <a:buChar char=" "/>
            </a:pPr>
            <a:r>
              <a:rPr kumimoji="1" lang="ja-JP" altLang="en-US"/>
              <a:t>    </a:t>
            </a:r>
            <a:endParaRPr kumimoji="1" lang="en-US" altLang="ja-JP" dirty="0"/>
          </a:p>
          <a:p>
            <a:pPr lvl="1" algn="just">
              <a:buChar char=" "/>
            </a:pPr>
            <a:r>
              <a:rPr lang="ja-JP" altLang="en-US"/>
              <a:t>      </a:t>
            </a:r>
            <a:r>
              <a:rPr lang="en-US" altLang="ja-JP"/>
              <a:t>       </a:t>
            </a:r>
            <a:r>
              <a:rPr lang="ja-JP" altLang="en-US"/>
              <a:t>          </a:t>
            </a:r>
            <a:endParaRPr kumimoji="1" lang="en-US" altLang="ja-JP" dirty="0"/>
          </a:p>
          <a:p>
            <a:pPr lvl="1" algn="just">
              <a:buChar char=" "/>
            </a:pPr>
            <a:r>
              <a:rPr kumimoji="1" lang="ja-JP" altLang="en-US"/>
              <a:t>                        </a:t>
            </a:r>
            <a:endParaRPr kumimoji="1" lang="en-US" altLang="ja-JP" dirty="0"/>
          </a:p>
          <a:p>
            <a:pPr lvl="2" algn="just">
              <a:buChar char=" "/>
            </a:pPr>
            <a:r>
              <a:rPr kumimoji="1" lang="en-US" altLang="ja-JP" i="1">
                <a:solidFill>
                  <a:schemeClr val="tx1"/>
                </a:solidFill>
              </a:rPr>
              <a:t>     </a:t>
            </a:r>
            <a:r>
              <a:rPr kumimoji="1" lang="ja-JP" altLang="en-US" i="1">
                <a:solidFill>
                  <a:schemeClr val="tx1"/>
                </a:solidFill>
              </a:rPr>
              <a:t> </a:t>
            </a:r>
            <a:r>
              <a:rPr kumimoji="1" lang="en-US" altLang="ja-JP" i="1">
                <a:solidFill>
                  <a:schemeClr val="tx1"/>
                </a:solidFill>
              </a:rPr>
              <a:t>            </a:t>
            </a:r>
            <a:endParaRPr kumimoji="1" lang="en-US" altLang="ja-JP" i="1" dirty="0">
              <a:solidFill>
                <a:schemeClr val="tx1"/>
              </a:solidFill>
            </a:endParaRPr>
          </a:p>
          <a:p>
            <a:pPr lvl="1" algn="just">
              <a:buChar char=" "/>
            </a:pPr>
            <a:r>
              <a:rPr kumimoji="1" lang="en-US" altLang="ja-JP">
                <a:solidFill>
                  <a:srgbClr val="FF0000"/>
                </a:solidFill>
              </a:rPr>
              <a:t>    </a:t>
            </a:r>
            <a:r>
              <a:rPr kumimoji="1" lang="ja-JP" altLang="en-US">
                <a:solidFill>
                  <a:srgbClr val="FF0000"/>
                </a:solidFill>
              </a:rPr>
              <a:t>       </a:t>
            </a:r>
            <a:r>
              <a:rPr kumimoji="1" lang="en-US" altLang="ja-JP">
                <a:solidFill>
                  <a:srgbClr val="FF0000"/>
                </a:solidFill>
              </a:rPr>
              <a:t>    </a:t>
            </a:r>
            <a:r>
              <a:rPr kumimoji="1" lang="ja-JP" altLang="en-US">
                <a:solidFill>
                  <a:srgbClr val="FF0000"/>
                </a:solidFill>
              </a:rPr>
              <a:t>           </a:t>
            </a:r>
            <a:endParaRPr kumimoji="1" lang="en-US" altLang="ja-JP" dirty="0">
              <a:solidFill>
                <a:srgbClr val="FF0000"/>
              </a:solidFill>
            </a:endParaRPr>
          </a:p>
          <a:p>
            <a:pPr lvl="2" algn="just">
              <a:buChar char=" "/>
            </a:pPr>
            <a:r>
              <a:rPr kumimoji="1" lang="ja-JP" altLang="en-US"/>
              <a:t>              </a:t>
            </a:r>
            <a:r>
              <a:rPr kumimoji="1" lang="ja-JP" altLang="en-US">
                <a:solidFill>
                  <a:srgbClr val="FF0000"/>
                </a:solidFill>
              </a:rPr>
              <a:t>             </a:t>
            </a:r>
            <a:endParaRPr kumimoji="1" lang="en-US" altLang="ja-JP" dirty="0">
              <a:solidFill>
                <a:srgbClr val="FF0000"/>
              </a:solidFill>
            </a:endParaRPr>
          </a:p>
          <a:p>
            <a:pPr lvl="2" algn="just"/>
            <a:endParaRPr kumimoji="1" lang="en-US" altLang="ja-JP" i="1" dirty="0">
              <a:solidFill>
                <a:schemeClr val="tx1"/>
              </a:solidFill>
            </a:endParaRPr>
          </a:p>
          <a:p>
            <a:pPr lvl="3" algn="just">
              <a:buNone/>
            </a:pPr>
            <a:endParaRPr kumimoji="1" lang="en-US" altLang="ja-JP" i="1" dirty="0">
              <a:solidFill>
                <a:srgbClr val="FF0000"/>
              </a:solidFill>
            </a:endParaRPr>
          </a:p>
          <a:p>
            <a:pPr lvl="1" algn="just"/>
            <a:endParaRPr kumimoji="1" lang="en-US" altLang="ja-JP" dirty="0"/>
          </a:p>
          <a:p>
            <a:pPr algn="just"/>
            <a:endParaRPr kumimoji="1" lang="en-US" altLang="ja-JP" dirty="0"/>
          </a:p>
          <a:p>
            <a:pPr algn="just"/>
            <a:endParaRPr kumimoji="1" lang="ja-JP"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descr=" 1024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階乗の計算</a:t>
            </a:r>
            <a:endParaRPr lang="ja-JP" altLang="en-GB" dirty="0"/>
          </a:p>
        </p:txBody>
      </p:sp>
      <p:sp>
        <p:nvSpPr>
          <p:cNvPr id="10242" name="Rectangle 2" descr=" 10242"/>
          <p:cNvSpPr>
            <a:spLocks noGrp="1" noChangeArrowheads="1"/>
          </p:cNvSpPr>
          <p:nvPr>
            <p:ph type="body" idx="4294967295"/>
          </p:nvPr>
        </p:nvSpPr>
        <p:spPr>
          <a:xfrm>
            <a:off x="457200" y="2176463"/>
            <a:ext cx="6472254" cy="3919537"/>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(fact n)</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(if (= n 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 n (fact (- n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(fact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362800</a:t>
            </a:r>
          </a:p>
        </p:txBody>
      </p:sp>
      <p:sp>
        <p:nvSpPr>
          <p:cNvPr id="10246" name="Line 6" descr=" 10246"/>
          <p:cNvSpPr>
            <a:spLocks noChangeShapeType="1"/>
          </p:cNvSpPr>
          <p:nvPr/>
        </p:nvSpPr>
        <p:spPr bwMode="auto">
          <a:xfrm>
            <a:off x="2214546" y="3357561"/>
            <a:ext cx="4857784" cy="0"/>
          </a:xfrm>
          <a:prstGeom prst="line">
            <a:avLst/>
          </a:prstGeom>
          <a:noFill/>
          <a:ln w="15120">
            <a:solidFill>
              <a:srgbClr val="0000FF"/>
            </a:solidFill>
            <a:prstDash val="dash"/>
            <a:round/>
            <a:headEnd/>
            <a:tailEnd/>
          </a:ln>
        </p:spPr>
        <p:txBody>
          <a:bodyPr/>
          <a:lstStyle/>
          <a:p>
            <a:endParaRPr lang="ja-JP" altLang="en-US"/>
          </a:p>
        </p:txBody>
      </p:sp>
      <p:sp>
        <p:nvSpPr>
          <p:cNvPr id="10247" name="Line 7" descr=" 10247"/>
          <p:cNvSpPr>
            <a:spLocks noChangeShapeType="1"/>
          </p:cNvSpPr>
          <p:nvPr/>
        </p:nvSpPr>
        <p:spPr bwMode="auto">
          <a:xfrm>
            <a:off x="5435600" y="3930650"/>
            <a:ext cx="889000" cy="3175"/>
          </a:xfrm>
          <a:prstGeom prst="line">
            <a:avLst/>
          </a:prstGeom>
          <a:noFill/>
          <a:ln w="15120">
            <a:solidFill>
              <a:srgbClr val="0000FF"/>
            </a:solidFill>
            <a:prstDash val="dash"/>
            <a:round/>
            <a:headEnd/>
            <a:tailEnd/>
          </a:ln>
        </p:spPr>
        <p:txBody>
          <a:bodyPr/>
          <a:lstStyle/>
          <a:p>
            <a:endParaRPr lang="ja-JP" altLang="en-US"/>
          </a:p>
        </p:txBody>
      </p:sp>
      <p:sp>
        <p:nvSpPr>
          <p:cNvPr id="10248" name="Text Box 8" descr=" 10248"/>
          <p:cNvSpPr txBox="1">
            <a:spLocks noChangeArrowheads="1"/>
          </p:cNvSpPr>
          <p:nvPr/>
        </p:nvSpPr>
        <p:spPr bwMode="auto">
          <a:xfrm>
            <a:off x="557213" y="1492250"/>
            <a:ext cx="8229600" cy="517525"/>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000">
                <a:solidFill>
                  <a:schemeClr val="tx1"/>
                </a:solidFill>
                <a:latin typeface="Arial" charset="0"/>
              </a:rPr>
              <a:t>n! </a:t>
            </a:r>
            <a:r>
              <a:rPr lang="ja-JP" altLang="en-GB" sz="3000">
                <a:solidFill>
                  <a:schemeClr val="tx1"/>
                </a:solidFill>
                <a:latin typeface="Arial" charset="0"/>
              </a:rPr>
              <a:t>を求める関数</a:t>
            </a:r>
          </a:p>
        </p:txBody>
      </p:sp>
      <p:sp>
        <p:nvSpPr>
          <p:cNvPr id="10250" name="Rectangle 10" descr=" 10250"/>
          <p:cNvSpPr>
            <a:spLocks noChangeArrowheads="1"/>
          </p:cNvSpPr>
          <p:nvPr/>
        </p:nvSpPr>
        <p:spPr bwMode="auto">
          <a:xfrm>
            <a:off x="5410200" y="2101850"/>
            <a:ext cx="3225800" cy="3919538"/>
          </a:xfrm>
          <a:prstGeom prst="rect">
            <a:avLst/>
          </a:prstGeom>
          <a:noFill/>
          <a:ln w="9525">
            <a:noFill/>
            <a:miter lim="800000"/>
            <a:headEnd/>
            <a:tailEnd/>
          </a:ln>
          <a:effectLst/>
        </p:spPr>
        <p:txBody>
          <a:bodyPr lIns="90000" tIns="46800" rIns="90000" bIns="46800"/>
          <a:lstStyle/>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p:txBody>
      </p:sp>
      <p:sp>
        <p:nvSpPr>
          <p:cNvPr id="8" name="正方形/長方形 7" descr=" 8"/>
          <p:cNvSpPr/>
          <p:nvPr/>
        </p:nvSpPr>
        <p:spPr>
          <a:xfrm>
            <a:off x="6839351" y="3150230"/>
            <a:ext cx="1733177" cy="493084"/>
          </a:xfrm>
          <a:prstGeom prst="rect">
            <a:avLst/>
          </a:prstGeom>
        </p:spPr>
        <p:txBody>
          <a:bodyPr wrap="squar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の時</a:t>
            </a:r>
          </a:p>
        </p:txBody>
      </p:sp>
      <p:sp>
        <p:nvSpPr>
          <p:cNvPr id="9" name="正方形/長方形 8" descr=" 9"/>
          <p:cNvSpPr/>
          <p:nvPr/>
        </p:nvSpPr>
        <p:spPr>
          <a:xfrm>
            <a:off x="6340827" y="3721734"/>
            <a:ext cx="2231701" cy="493084"/>
          </a:xfrm>
          <a:prstGeom prst="rect">
            <a:avLst/>
          </a:prstGeom>
        </p:spPr>
        <p:txBody>
          <a:bodyPr wrap="non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でない時</a:t>
            </a:r>
          </a:p>
        </p:txBody>
      </p:sp>
      <p:sp>
        <p:nvSpPr>
          <p:cNvPr id="10" name="正方形/長方形 9" descr=" 10"/>
          <p:cNvSpPr/>
          <p:nvPr/>
        </p:nvSpPr>
        <p:spPr bwMode="auto">
          <a:xfrm>
            <a:off x="1071538" y="2571744"/>
            <a:ext cx="7500990" cy="171451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1" name="正方形/長方形 10" descr=" 11"/>
          <p:cNvSpPr/>
          <p:nvPr/>
        </p:nvSpPr>
        <p:spPr bwMode="auto">
          <a:xfrm>
            <a:off x="500034" y="4929198"/>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descr=" 1024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階乗の計算</a:t>
            </a:r>
            <a:endParaRPr lang="ja-JP" altLang="en-GB" dirty="0"/>
          </a:p>
        </p:txBody>
      </p:sp>
      <p:sp>
        <p:nvSpPr>
          <p:cNvPr id="10242" name="Rectangle 2" descr=" 10242"/>
          <p:cNvSpPr>
            <a:spLocks noGrp="1" noChangeArrowheads="1"/>
          </p:cNvSpPr>
          <p:nvPr>
            <p:ph type="body" idx="4294967295"/>
          </p:nvPr>
        </p:nvSpPr>
        <p:spPr>
          <a:xfrm>
            <a:off x="457200" y="2176463"/>
            <a:ext cx="6472254" cy="3919537"/>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(fact n)</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(if (= n 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 n (fact (- n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(fact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362800</a:t>
            </a:r>
          </a:p>
        </p:txBody>
      </p:sp>
      <p:sp>
        <p:nvSpPr>
          <p:cNvPr id="10246" name="Line 6" descr=" 10246"/>
          <p:cNvSpPr>
            <a:spLocks noChangeShapeType="1"/>
          </p:cNvSpPr>
          <p:nvPr/>
        </p:nvSpPr>
        <p:spPr bwMode="auto">
          <a:xfrm>
            <a:off x="2214546" y="3357561"/>
            <a:ext cx="4857784" cy="0"/>
          </a:xfrm>
          <a:prstGeom prst="line">
            <a:avLst/>
          </a:prstGeom>
          <a:noFill/>
          <a:ln w="15120">
            <a:solidFill>
              <a:srgbClr val="0000FF"/>
            </a:solidFill>
            <a:prstDash val="dash"/>
            <a:round/>
            <a:headEnd/>
            <a:tailEnd/>
          </a:ln>
        </p:spPr>
        <p:txBody>
          <a:bodyPr/>
          <a:lstStyle/>
          <a:p>
            <a:endParaRPr lang="ja-JP" altLang="en-US"/>
          </a:p>
        </p:txBody>
      </p:sp>
      <p:sp>
        <p:nvSpPr>
          <p:cNvPr id="10247" name="Line 7" descr=" 10247"/>
          <p:cNvSpPr>
            <a:spLocks noChangeShapeType="1"/>
          </p:cNvSpPr>
          <p:nvPr/>
        </p:nvSpPr>
        <p:spPr bwMode="auto">
          <a:xfrm>
            <a:off x="5435600" y="3930650"/>
            <a:ext cx="889000" cy="3175"/>
          </a:xfrm>
          <a:prstGeom prst="line">
            <a:avLst/>
          </a:prstGeom>
          <a:noFill/>
          <a:ln w="15120">
            <a:solidFill>
              <a:srgbClr val="0000FF"/>
            </a:solidFill>
            <a:prstDash val="dash"/>
            <a:round/>
            <a:headEnd/>
            <a:tailEnd/>
          </a:ln>
        </p:spPr>
        <p:txBody>
          <a:bodyPr/>
          <a:lstStyle/>
          <a:p>
            <a:endParaRPr lang="ja-JP" altLang="en-US"/>
          </a:p>
        </p:txBody>
      </p:sp>
      <p:sp>
        <p:nvSpPr>
          <p:cNvPr id="10248" name="Text Box 8" descr=" 10248"/>
          <p:cNvSpPr txBox="1">
            <a:spLocks noChangeArrowheads="1"/>
          </p:cNvSpPr>
          <p:nvPr/>
        </p:nvSpPr>
        <p:spPr bwMode="auto">
          <a:xfrm>
            <a:off x="557213" y="1492250"/>
            <a:ext cx="8229600" cy="517525"/>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000">
                <a:solidFill>
                  <a:schemeClr val="tx1"/>
                </a:solidFill>
                <a:latin typeface="Arial" charset="0"/>
              </a:rPr>
              <a:t>n! </a:t>
            </a:r>
            <a:r>
              <a:rPr lang="ja-JP" altLang="en-GB" sz="3000">
                <a:solidFill>
                  <a:schemeClr val="tx1"/>
                </a:solidFill>
                <a:latin typeface="Arial" charset="0"/>
              </a:rPr>
              <a:t>を求める関数</a:t>
            </a:r>
          </a:p>
        </p:txBody>
      </p:sp>
      <p:sp>
        <p:nvSpPr>
          <p:cNvPr id="10250" name="Rectangle 10" descr=" 10250"/>
          <p:cNvSpPr>
            <a:spLocks noChangeArrowheads="1"/>
          </p:cNvSpPr>
          <p:nvPr/>
        </p:nvSpPr>
        <p:spPr bwMode="auto">
          <a:xfrm>
            <a:off x="5410200" y="2101850"/>
            <a:ext cx="3225800" cy="3919538"/>
          </a:xfrm>
          <a:prstGeom prst="rect">
            <a:avLst/>
          </a:prstGeom>
          <a:noFill/>
          <a:ln w="9525">
            <a:noFill/>
            <a:miter lim="800000"/>
            <a:headEnd/>
            <a:tailEnd/>
          </a:ln>
          <a:effectLst/>
        </p:spPr>
        <p:txBody>
          <a:bodyPr lIns="90000" tIns="46800" rIns="90000" bIns="46800"/>
          <a:lstStyle/>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p:txBody>
      </p:sp>
      <p:sp>
        <p:nvSpPr>
          <p:cNvPr id="8" name="正方形/長方形 7" descr=" 8"/>
          <p:cNvSpPr/>
          <p:nvPr/>
        </p:nvSpPr>
        <p:spPr>
          <a:xfrm>
            <a:off x="6839351" y="3150230"/>
            <a:ext cx="1733177" cy="493084"/>
          </a:xfrm>
          <a:prstGeom prst="rect">
            <a:avLst/>
          </a:prstGeom>
        </p:spPr>
        <p:txBody>
          <a:bodyPr wrap="squar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の時</a:t>
            </a:r>
          </a:p>
        </p:txBody>
      </p:sp>
      <p:sp>
        <p:nvSpPr>
          <p:cNvPr id="9" name="正方形/長方形 8" descr=" 9"/>
          <p:cNvSpPr/>
          <p:nvPr/>
        </p:nvSpPr>
        <p:spPr>
          <a:xfrm>
            <a:off x="6340827" y="3721734"/>
            <a:ext cx="2231701" cy="493084"/>
          </a:xfrm>
          <a:prstGeom prst="rect">
            <a:avLst/>
          </a:prstGeom>
        </p:spPr>
        <p:txBody>
          <a:bodyPr wrap="non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でない時</a:t>
            </a:r>
          </a:p>
        </p:txBody>
      </p:sp>
      <p:sp>
        <p:nvSpPr>
          <p:cNvPr id="11" name="正方形/長方形 10" descr=" 11"/>
          <p:cNvSpPr/>
          <p:nvPr/>
        </p:nvSpPr>
        <p:spPr bwMode="auto">
          <a:xfrm>
            <a:off x="500034" y="4929198"/>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202845699"/>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descr=" 1024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dirty="0"/>
              <a:t>階乗の計算</a:t>
            </a:r>
            <a:endParaRPr lang="ja-JP" altLang="en-GB" dirty="0"/>
          </a:p>
        </p:txBody>
      </p:sp>
      <p:sp>
        <p:nvSpPr>
          <p:cNvPr id="10242" name="Rectangle 2" descr=" 10242"/>
          <p:cNvSpPr>
            <a:spLocks noGrp="1" noChangeArrowheads="1"/>
          </p:cNvSpPr>
          <p:nvPr>
            <p:ph type="body" idx="4294967295"/>
          </p:nvPr>
        </p:nvSpPr>
        <p:spPr>
          <a:xfrm>
            <a:off x="457200" y="2176463"/>
            <a:ext cx="6472254" cy="3919537"/>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(fact n)</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(if (= n 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Verdana" pitchFamily="34" charset="0"/>
                <a:ea typeface="Verdana" pitchFamily="34" charset="0"/>
                <a:cs typeface="Verdana" pitchFamily="34" charset="0"/>
              </a:rPr>
              <a:t>         (* n (fact (- n 1)))))</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ja-JP" sz="2600" i="1" dirty="0">
              <a:latin typeface="Times New Roman" pitchFamily="18" charset="0"/>
            </a:endParaRP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(fact 10)</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362800</a:t>
            </a:r>
          </a:p>
        </p:txBody>
      </p:sp>
      <p:sp>
        <p:nvSpPr>
          <p:cNvPr id="10246" name="Line 6" descr=" 10246"/>
          <p:cNvSpPr>
            <a:spLocks noChangeShapeType="1"/>
          </p:cNvSpPr>
          <p:nvPr/>
        </p:nvSpPr>
        <p:spPr bwMode="auto">
          <a:xfrm>
            <a:off x="2214546" y="3357561"/>
            <a:ext cx="4857784" cy="0"/>
          </a:xfrm>
          <a:prstGeom prst="line">
            <a:avLst/>
          </a:prstGeom>
          <a:noFill/>
          <a:ln w="15120">
            <a:solidFill>
              <a:srgbClr val="0000FF"/>
            </a:solidFill>
            <a:prstDash val="dash"/>
            <a:round/>
            <a:headEnd/>
            <a:tailEnd/>
          </a:ln>
        </p:spPr>
        <p:txBody>
          <a:bodyPr/>
          <a:lstStyle/>
          <a:p>
            <a:endParaRPr lang="ja-JP" altLang="en-US"/>
          </a:p>
        </p:txBody>
      </p:sp>
      <p:sp>
        <p:nvSpPr>
          <p:cNvPr id="10247" name="Line 7" descr=" 10247"/>
          <p:cNvSpPr>
            <a:spLocks noChangeShapeType="1"/>
          </p:cNvSpPr>
          <p:nvPr/>
        </p:nvSpPr>
        <p:spPr bwMode="auto">
          <a:xfrm>
            <a:off x="5435600" y="3930650"/>
            <a:ext cx="889000" cy="3175"/>
          </a:xfrm>
          <a:prstGeom prst="line">
            <a:avLst/>
          </a:prstGeom>
          <a:noFill/>
          <a:ln w="15120">
            <a:solidFill>
              <a:srgbClr val="0000FF"/>
            </a:solidFill>
            <a:prstDash val="dash"/>
            <a:round/>
            <a:headEnd/>
            <a:tailEnd/>
          </a:ln>
        </p:spPr>
        <p:txBody>
          <a:bodyPr/>
          <a:lstStyle/>
          <a:p>
            <a:endParaRPr lang="ja-JP" altLang="en-US"/>
          </a:p>
        </p:txBody>
      </p:sp>
      <p:sp>
        <p:nvSpPr>
          <p:cNvPr id="10248" name="Text Box 8" descr=" 10248"/>
          <p:cNvSpPr txBox="1">
            <a:spLocks noChangeArrowheads="1"/>
          </p:cNvSpPr>
          <p:nvPr/>
        </p:nvSpPr>
        <p:spPr bwMode="auto">
          <a:xfrm>
            <a:off x="557213" y="1492250"/>
            <a:ext cx="8229600" cy="517525"/>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3000">
                <a:solidFill>
                  <a:schemeClr val="tx1"/>
                </a:solidFill>
                <a:latin typeface="Arial" charset="0"/>
              </a:rPr>
              <a:t>n! </a:t>
            </a:r>
            <a:r>
              <a:rPr lang="ja-JP" altLang="en-GB" sz="3000">
                <a:solidFill>
                  <a:schemeClr val="tx1"/>
                </a:solidFill>
                <a:latin typeface="Arial" charset="0"/>
              </a:rPr>
              <a:t>を求める関数</a:t>
            </a:r>
          </a:p>
        </p:txBody>
      </p:sp>
      <p:sp>
        <p:nvSpPr>
          <p:cNvPr id="10250" name="Rectangle 10" descr=" 10250"/>
          <p:cNvSpPr>
            <a:spLocks noChangeArrowheads="1"/>
          </p:cNvSpPr>
          <p:nvPr/>
        </p:nvSpPr>
        <p:spPr bwMode="auto">
          <a:xfrm>
            <a:off x="5410200" y="2101850"/>
            <a:ext cx="3225800" cy="3919538"/>
          </a:xfrm>
          <a:prstGeom prst="rect">
            <a:avLst/>
          </a:prstGeom>
          <a:noFill/>
          <a:ln w="9525">
            <a:noFill/>
            <a:miter lim="800000"/>
            <a:headEnd/>
            <a:tailEnd/>
          </a:ln>
          <a:effectLst/>
        </p:spPr>
        <p:txBody>
          <a:bodyPr lIns="90000" tIns="46800" rIns="90000" bIns="46800"/>
          <a:lstStyle/>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a:p>
            <a:pPr marL="341313" indent="-341313" algn="l" defTabSz="449263"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3000" dirty="0">
              <a:solidFill>
                <a:srgbClr val="000000"/>
              </a:solidFill>
              <a:latin typeface="Arial" charset="0"/>
            </a:endParaRPr>
          </a:p>
        </p:txBody>
      </p:sp>
      <p:sp>
        <p:nvSpPr>
          <p:cNvPr id="8" name="正方形/長方形 7" descr=" 8"/>
          <p:cNvSpPr/>
          <p:nvPr/>
        </p:nvSpPr>
        <p:spPr>
          <a:xfrm>
            <a:off x="6839351" y="3150230"/>
            <a:ext cx="1733177" cy="493084"/>
          </a:xfrm>
          <a:prstGeom prst="rect">
            <a:avLst/>
          </a:prstGeom>
        </p:spPr>
        <p:txBody>
          <a:bodyPr wrap="squar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の時</a:t>
            </a:r>
          </a:p>
        </p:txBody>
      </p:sp>
      <p:sp>
        <p:nvSpPr>
          <p:cNvPr id="9" name="正方形/長方形 8" descr=" 9"/>
          <p:cNvSpPr/>
          <p:nvPr/>
        </p:nvSpPr>
        <p:spPr>
          <a:xfrm>
            <a:off x="6340827" y="3721734"/>
            <a:ext cx="2231701" cy="493084"/>
          </a:xfrm>
          <a:prstGeom prst="rect">
            <a:avLst/>
          </a:prstGeom>
        </p:spPr>
        <p:txBody>
          <a:bodyPr wrap="none">
            <a:spAutoFit/>
          </a:bodyPr>
          <a:lstStyle/>
          <a:p>
            <a:pPr marL="341313" indent="-341313" algn="r" defTabSz="449263">
              <a:lnSpc>
                <a:spcPct val="93000"/>
              </a:lnSpc>
              <a:spcBef>
                <a:spcPts val="750"/>
              </a:spcBef>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800" dirty="0">
                <a:solidFill>
                  <a:schemeClr val="accent2"/>
                </a:solidFill>
                <a:latin typeface="Arial" charset="0"/>
              </a:rPr>
              <a:t>n=0</a:t>
            </a:r>
            <a:r>
              <a:rPr lang="ja-JP" altLang="en-GB" sz="2800" dirty="0">
                <a:solidFill>
                  <a:schemeClr val="accent2"/>
                </a:solidFill>
                <a:latin typeface="Arial" charset="0"/>
              </a:rPr>
              <a:t>でない時</a:t>
            </a:r>
          </a:p>
        </p:txBody>
      </p:sp>
    </p:spTree>
    <p:extLst>
      <p:ext uri="{BB962C8B-B14F-4D97-AF65-F5344CB8AC3E}">
        <p14:creationId xmlns:p14="http://schemas.microsoft.com/office/powerpoint/2010/main" val="130104545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Fibonacci</a:t>
            </a:r>
            <a:r>
              <a:rPr kumimoji="1" lang="ja-JP" altLang="en-US" dirty="0"/>
              <a:t>数の計算</a:t>
            </a:r>
          </a:p>
        </p:txBody>
      </p:sp>
      <p:sp>
        <p:nvSpPr>
          <p:cNvPr id="3" name="コンテンツ プレースホルダ 2" descr=" 3"/>
          <p:cNvSpPr>
            <a:spLocks noGrp="1"/>
          </p:cNvSpPr>
          <p:nvPr>
            <p:ph sz="quarter" idx="1"/>
          </p:nvPr>
        </p:nvSpPr>
        <p:spPr/>
        <p:txBody>
          <a:bodyPr/>
          <a:lstStyle/>
          <a:p>
            <a:r>
              <a:rPr kumimoji="1" lang="en-US" altLang="ja-JP" dirty="0"/>
              <a:t>1,</a:t>
            </a:r>
            <a:r>
              <a:rPr kumimoji="1" lang="ja-JP" altLang="en-US" dirty="0"/>
              <a:t> </a:t>
            </a:r>
            <a:r>
              <a:rPr kumimoji="1" lang="en-US" altLang="ja-JP" dirty="0"/>
              <a:t>1,</a:t>
            </a:r>
            <a:r>
              <a:rPr kumimoji="1" lang="ja-JP" altLang="en-US" dirty="0"/>
              <a:t> </a:t>
            </a:r>
            <a:r>
              <a:rPr kumimoji="1" lang="en-US" altLang="ja-JP" dirty="0"/>
              <a:t>2</a:t>
            </a:r>
            <a:r>
              <a:rPr lang="en-US" altLang="ja-JP" dirty="0"/>
              <a:t>,</a:t>
            </a:r>
            <a:r>
              <a:rPr lang="ja-JP" altLang="en-US" dirty="0"/>
              <a:t> </a:t>
            </a:r>
            <a:r>
              <a:rPr lang="en-US" altLang="ja-JP" dirty="0"/>
              <a:t>3,</a:t>
            </a:r>
            <a:r>
              <a:rPr lang="ja-JP" altLang="en-US" dirty="0"/>
              <a:t> </a:t>
            </a:r>
            <a:r>
              <a:rPr lang="en-US" altLang="ja-JP" dirty="0"/>
              <a:t>5,</a:t>
            </a:r>
            <a:r>
              <a:rPr lang="ja-JP" altLang="en-US" dirty="0"/>
              <a:t> </a:t>
            </a:r>
            <a:r>
              <a:rPr lang="en-US" altLang="ja-JP" dirty="0"/>
              <a:t>8,</a:t>
            </a:r>
            <a:r>
              <a:rPr lang="ja-JP" altLang="en-US" dirty="0"/>
              <a:t> </a:t>
            </a:r>
            <a:r>
              <a:rPr lang="en-US" altLang="ja-JP" dirty="0"/>
              <a:t>13,</a:t>
            </a:r>
            <a:r>
              <a:rPr lang="ja-JP" altLang="en-US" dirty="0"/>
              <a:t> </a:t>
            </a:r>
            <a:r>
              <a:rPr lang="en-US" altLang="ja-JP" dirty="0"/>
              <a:t>…</a:t>
            </a:r>
          </a:p>
          <a:p>
            <a:r>
              <a:rPr lang="en-US" altLang="ja-JP" dirty="0"/>
              <a:t>f</a:t>
            </a:r>
            <a:r>
              <a:rPr kumimoji="1" lang="en-US" altLang="ja-JP" dirty="0"/>
              <a:t>ib(n)</a:t>
            </a:r>
            <a:r>
              <a:rPr kumimoji="1" lang="ja-JP" altLang="en-US" dirty="0"/>
              <a:t> </a:t>
            </a:r>
            <a:r>
              <a:rPr kumimoji="1" lang="en-US" altLang="ja-JP" dirty="0"/>
              <a:t>=</a:t>
            </a:r>
            <a:r>
              <a:rPr kumimoji="1" lang="ja-JP" altLang="en-US" dirty="0"/>
              <a:t> </a:t>
            </a:r>
            <a:r>
              <a:rPr lang="en-US" altLang="ja-JP" dirty="0"/>
              <a:t>f</a:t>
            </a:r>
            <a:r>
              <a:rPr kumimoji="1" lang="en-US" altLang="ja-JP" dirty="0"/>
              <a:t>ib(n-1)</a:t>
            </a:r>
            <a:r>
              <a:rPr kumimoji="1" lang="ja-JP" altLang="en-US" dirty="0"/>
              <a:t> </a:t>
            </a:r>
            <a:r>
              <a:rPr kumimoji="1" lang="en-US" altLang="ja-JP" dirty="0"/>
              <a:t>+</a:t>
            </a:r>
            <a:r>
              <a:rPr kumimoji="1" lang="ja-JP" altLang="en-US" dirty="0"/>
              <a:t> </a:t>
            </a:r>
            <a:r>
              <a:rPr kumimoji="1" lang="en-US" altLang="ja-JP" dirty="0"/>
              <a:t>fib</a:t>
            </a:r>
            <a:r>
              <a:rPr kumimoji="1" lang="ja-JP" altLang="en-US" dirty="0"/>
              <a:t> </a:t>
            </a:r>
            <a:r>
              <a:rPr kumimoji="1" lang="en-US" altLang="ja-JP" dirty="0"/>
              <a:t>(n-2)</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(if</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r>
              <a:rPr lang="ja-JP" altLang="en-US" dirty="0">
                <a:latin typeface="Verdana" pitchFamily="34" charset="0"/>
                <a:cs typeface="Verdana" pitchFamily="34" charset="0"/>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fib(0)</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fib(1)</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p>
          <a:p>
            <a:pPr>
              <a:buNone/>
            </a:pPr>
            <a:r>
              <a:rPr lang="en-US" altLang="ja-JP" i="1" dirty="0"/>
              <a:t>fib</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p>
          <a:p>
            <a:pPr>
              <a:buNone/>
            </a:pPr>
            <a:r>
              <a:rPr lang="en-US" altLang="ja-JP" i="1" dirty="0"/>
              <a:t>89</a:t>
            </a:r>
          </a:p>
          <a:p>
            <a:pPr>
              <a:buNone/>
            </a:pPr>
            <a:endParaRPr lang="en-US" altLang="ja-JP" dirty="0">
              <a:latin typeface="Verdana" pitchFamily="34" charset="0"/>
              <a:ea typeface="Verdana" pitchFamily="34" charset="0"/>
              <a:cs typeface="Verdana" pitchFamily="34" charset="0"/>
            </a:endParaRPr>
          </a:p>
        </p:txBody>
      </p:sp>
      <p:sp>
        <p:nvSpPr>
          <p:cNvPr id="4" name="正方形/長方形 3" descr=" 4"/>
          <p:cNvSpPr/>
          <p:nvPr/>
        </p:nvSpPr>
        <p:spPr bwMode="auto">
          <a:xfrm>
            <a:off x="2214546" y="1928802"/>
            <a:ext cx="250033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1714480" y="2857496"/>
            <a:ext cx="5786478" cy="157163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Fibonacci</a:t>
            </a:r>
            <a:r>
              <a:rPr kumimoji="1" lang="ja-JP" altLang="en-US" dirty="0"/>
              <a:t>数の計算</a:t>
            </a:r>
          </a:p>
        </p:txBody>
      </p:sp>
      <p:sp>
        <p:nvSpPr>
          <p:cNvPr id="3" name="コンテンツ プレースホルダ 2" descr=" 3"/>
          <p:cNvSpPr>
            <a:spLocks noGrp="1"/>
          </p:cNvSpPr>
          <p:nvPr>
            <p:ph sz="quarter" idx="1"/>
          </p:nvPr>
        </p:nvSpPr>
        <p:spPr/>
        <p:txBody>
          <a:bodyPr/>
          <a:lstStyle/>
          <a:p>
            <a:r>
              <a:rPr kumimoji="1" lang="en-US" altLang="ja-JP" dirty="0"/>
              <a:t>1,</a:t>
            </a:r>
            <a:r>
              <a:rPr kumimoji="1" lang="ja-JP" altLang="en-US" dirty="0"/>
              <a:t> </a:t>
            </a:r>
            <a:r>
              <a:rPr kumimoji="1" lang="en-US" altLang="ja-JP" dirty="0"/>
              <a:t>1,</a:t>
            </a:r>
            <a:r>
              <a:rPr kumimoji="1" lang="ja-JP" altLang="en-US" dirty="0"/>
              <a:t> </a:t>
            </a:r>
            <a:r>
              <a:rPr kumimoji="1" lang="en-US" altLang="ja-JP" dirty="0"/>
              <a:t>2</a:t>
            </a:r>
            <a:r>
              <a:rPr lang="en-US" altLang="ja-JP" dirty="0"/>
              <a:t>,</a:t>
            </a:r>
            <a:r>
              <a:rPr lang="ja-JP" altLang="en-US" dirty="0"/>
              <a:t> </a:t>
            </a:r>
            <a:r>
              <a:rPr lang="en-US" altLang="ja-JP" dirty="0"/>
              <a:t>3,</a:t>
            </a:r>
            <a:r>
              <a:rPr lang="ja-JP" altLang="en-US" dirty="0"/>
              <a:t> </a:t>
            </a:r>
            <a:r>
              <a:rPr lang="en-US" altLang="ja-JP" dirty="0"/>
              <a:t>5,</a:t>
            </a:r>
            <a:r>
              <a:rPr lang="ja-JP" altLang="en-US" dirty="0"/>
              <a:t> </a:t>
            </a:r>
            <a:r>
              <a:rPr lang="en-US" altLang="ja-JP" dirty="0"/>
              <a:t>8,</a:t>
            </a:r>
            <a:r>
              <a:rPr lang="ja-JP" altLang="en-US" dirty="0"/>
              <a:t> </a:t>
            </a:r>
            <a:r>
              <a:rPr lang="en-US" altLang="ja-JP" dirty="0"/>
              <a:t>13,</a:t>
            </a:r>
            <a:r>
              <a:rPr lang="ja-JP" altLang="en-US" dirty="0"/>
              <a:t> </a:t>
            </a:r>
            <a:r>
              <a:rPr lang="en-US" altLang="ja-JP" dirty="0"/>
              <a:t>…</a:t>
            </a:r>
          </a:p>
          <a:p>
            <a:r>
              <a:rPr lang="en-US" altLang="ja-JP" dirty="0"/>
              <a:t>f</a:t>
            </a:r>
            <a:r>
              <a:rPr kumimoji="1" lang="en-US" altLang="ja-JP" dirty="0"/>
              <a:t>ib(n)</a:t>
            </a:r>
            <a:r>
              <a:rPr kumimoji="1" lang="ja-JP" altLang="en-US" dirty="0"/>
              <a:t> </a:t>
            </a:r>
            <a:r>
              <a:rPr kumimoji="1" lang="en-US" altLang="ja-JP" dirty="0"/>
              <a:t>=</a:t>
            </a:r>
            <a:r>
              <a:rPr kumimoji="1" lang="ja-JP" altLang="en-US" dirty="0"/>
              <a:t> </a:t>
            </a:r>
            <a:r>
              <a:rPr lang="en-US" altLang="ja-JP" dirty="0"/>
              <a:t>f</a:t>
            </a:r>
            <a:r>
              <a:rPr kumimoji="1" lang="en-US" altLang="ja-JP" dirty="0"/>
              <a:t>ib(n-1)</a:t>
            </a:r>
            <a:r>
              <a:rPr kumimoji="1" lang="ja-JP" altLang="en-US" dirty="0"/>
              <a:t> </a:t>
            </a:r>
            <a:r>
              <a:rPr kumimoji="1" lang="en-US" altLang="ja-JP" dirty="0"/>
              <a:t>+</a:t>
            </a:r>
            <a:r>
              <a:rPr kumimoji="1" lang="ja-JP" altLang="en-US" dirty="0"/>
              <a:t> </a:t>
            </a:r>
            <a:r>
              <a:rPr kumimoji="1" lang="en-US" altLang="ja-JP" dirty="0"/>
              <a:t>fib</a:t>
            </a:r>
            <a:r>
              <a:rPr kumimoji="1" lang="ja-JP" altLang="en-US" dirty="0"/>
              <a:t> </a:t>
            </a:r>
            <a:r>
              <a:rPr kumimoji="1" lang="en-US" altLang="ja-JP" dirty="0"/>
              <a:t>(n-2)</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(if</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r>
              <a:rPr lang="ja-JP" altLang="en-US" dirty="0">
                <a:latin typeface="Verdana" pitchFamily="34" charset="0"/>
                <a:cs typeface="Verdana" pitchFamily="34" charset="0"/>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fib(0)</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fib(1)</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p>
          <a:p>
            <a:pPr>
              <a:buNone/>
            </a:pPr>
            <a:r>
              <a:rPr lang="en-US" altLang="ja-JP" i="1" dirty="0"/>
              <a:t>fib</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p>
          <a:p>
            <a:pPr>
              <a:buNone/>
            </a:pPr>
            <a:r>
              <a:rPr lang="en-US" altLang="ja-JP" i="1" dirty="0"/>
              <a:t>89</a:t>
            </a:r>
          </a:p>
          <a:p>
            <a:pPr>
              <a:buNone/>
            </a:pPr>
            <a:endParaRPr lang="en-US" altLang="ja-JP" dirty="0">
              <a:latin typeface="Verdana" pitchFamily="34" charset="0"/>
              <a:ea typeface="Verdana" pitchFamily="34" charset="0"/>
              <a:cs typeface="Verdana" pitchFamily="34" charset="0"/>
            </a:endParaRPr>
          </a:p>
        </p:txBody>
      </p:sp>
      <p:sp>
        <p:nvSpPr>
          <p:cNvPr id="5" name="正方形/長方形 4" descr=" 5"/>
          <p:cNvSpPr/>
          <p:nvPr/>
        </p:nvSpPr>
        <p:spPr bwMode="auto">
          <a:xfrm>
            <a:off x="1714480" y="2857496"/>
            <a:ext cx="5786478" cy="157163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0608896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Fibonacci</a:t>
            </a:r>
            <a:r>
              <a:rPr kumimoji="1" lang="ja-JP" altLang="en-US" dirty="0"/>
              <a:t>数の計算</a:t>
            </a:r>
          </a:p>
        </p:txBody>
      </p:sp>
      <p:sp>
        <p:nvSpPr>
          <p:cNvPr id="3" name="コンテンツ プレースホルダ 2" descr=" 3"/>
          <p:cNvSpPr>
            <a:spLocks noGrp="1"/>
          </p:cNvSpPr>
          <p:nvPr>
            <p:ph sz="quarter" idx="1"/>
          </p:nvPr>
        </p:nvSpPr>
        <p:spPr/>
        <p:txBody>
          <a:bodyPr/>
          <a:lstStyle/>
          <a:p>
            <a:r>
              <a:rPr kumimoji="1" lang="en-US" altLang="ja-JP" dirty="0"/>
              <a:t>1,</a:t>
            </a:r>
            <a:r>
              <a:rPr kumimoji="1" lang="ja-JP" altLang="en-US" dirty="0"/>
              <a:t> </a:t>
            </a:r>
            <a:r>
              <a:rPr kumimoji="1" lang="en-US" altLang="ja-JP" dirty="0"/>
              <a:t>1,</a:t>
            </a:r>
            <a:r>
              <a:rPr kumimoji="1" lang="ja-JP" altLang="en-US" dirty="0"/>
              <a:t> </a:t>
            </a:r>
            <a:r>
              <a:rPr kumimoji="1" lang="en-US" altLang="ja-JP" dirty="0"/>
              <a:t>2</a:t>
            </a:r>
            <a:r>
              <a:rPr lang="en-US" altLang="ja-JP" dirty="0"/>
              <a:t>,</a:t>
            </a:r>
            <a:r>
              <a:rPr lang="ja-JP" altLang="en-US" dirty="0"/>
              <a:t> </a:t>
            </a:r>
            <a:r>
              <a:rPr lang="en-US" altLang="ja-JP" dirty="0"/>
              <a:t>3,</a:t>
            </a:r>
            <a:r>
              <a:rPr lang="ja-JP" altLang="en-US" dirty="0"/>
              <a:t> </a:t>
            </a:r>
            <a:r>
              <a:rPr lang="en-US" altLang="ja-JP" dirty="0"/>
              <a:t>5,</a:t>
            </a:r>
            <a:r>
              <a:rPr lang="ja-JP" altLang="en-US" dirty="0"/>
              <a:t> </a:t>
            </a:r>
            <a:r>
              <a:rPr lang="en-US" altLang="ja-JP" dirty="0"/>
              <a:t>8,</a:t>
            </a:r>
            <a:r>
              <a:rPr lang="ja-JP" altLang="en-US" dirty="0"/>
              <a:t> </a:t>
            </a:r>
            <a:r>
              <a:rPr lang="en-US" altLang="ja-JP" dirty="0"/>
              <a:t>13,</a:t>
            </a:r>
            <a:r>
              <a:rPr lang="ja-JP" altLang="en-US" dirty="0"/>
              <a:t> </a:t>
            </a:r>
            <a:r>
              <a:rPr lang="en-US" altLang="ja-JP" dirty="0"/>
              <a:t>…</a:t>
            </a:r>
          </a:p>
          <a:p>
            <a:r>
              <a:rPr lang="en-US" altLang="ja-JP" dirty="0"/>
              <a:t>f</a:t>
            </a:r>
            <a:r>
              <a:rPr kumimoji="1" lang="en-US" altLang="ja-JP" dirty="0"/>
              <a:t>ib(n)</a:t>
            </a:r>
            <a:r>
              <a:rPr kumimoji="1" lang="ja-JP" altLang="en-US" dirty="0"/>
              <a:t> </a:t>
            </a:r>
            <a:r>
              <a:rPr kumimoji="1" lang="en-US" altLang="ja-JP" dirty="0"/>
              <a:t>=</a:t>
            </a:r>
            <a:r>
              <a:rPr kumimoji="1" lang="ja-JP" altLang="en-US" dirty="0"/>
              <a:t> </a:t>
            </a:r>
            <a:r>
              <a:rPr lang="en-US" altLang="ja-JP" dirty="0"/>
              <a:t>f</a:t>
            </a:r>
            <a:r>
              <a:rPr kumimoji="1" lang="en-US" altLang="ja-JP" dirty="0"/>
              <a:t>ib(n-1)</a:t>
            </a:r>
            <a:r>
              <a:rPr kumimoji="1" lang="ja-JP" altLang="en-US" dirty="0"/>
              <a:t> </a:t>
            </a:r>
            <a:r>
              <a:rPr kumimoji="1" lang="en-US" altLang="ja-JP" dirty="0"/>
              <a:t>+</a:t>
            </a:r>
            <a:r>
              <a:rPr kumimoji="1" lang="ja-JP" altLang="en-US" dirty="0"/>
              <a:t> </a:t>
            </a:r>
            <a:r>
              <a:rPr kumimoji="1" lang="en-US" altLang="ja-JP" dirty="0"/>
              <a:t>fib</a:t>
            </a:r>
            <a:r>
              <a:rPr kumimoji="1" lang="ja-JP" altLang="en-US" dirty="0"/>
              <a:t> </a:t>
            </a:r>
            <a:r>
              <a:rPr kumimoji="1" lang="en-US" altLang="ja-JP" dirty="0"/>
              <a:t>(n-2)</a:t>
            </a:r>
          </a:p>
          <a:p>
            <a:pPr>
              <a:buNone/>
            </a:pPr>
            <a:r>
              <a:rPr lang="en-US" altLang="ja-JP" dirty="0"/>
              <a:t>&gt;</a:t>
            </a:r>
            <a:r>
              <a:rPr lang="ja-JP" altLang="en-US" dirty="0"/>
              <a:t> </a:t>
            </a:r>
            <a:r>
              <a:rPr lang="en-US" altLang="ja-JP" dirty="0">
                <a:latin typeface="Verdana" pitchFamily="34" charset="0"/>
                <a:ea typeface="Verdana" pitchFamily="34" charset="0"/>
                <a:cs typeface="Verdana" pitchFamily="34" charset="0"/>
              </a:rPr>
              <a:t>(define</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(if</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(&lt;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r>
              <a:rPr lang="ja-JP" altLang="en-US" dirty="0">
                <a:latin typeface="Verdana" pitchFamily="34" charset="0"/>
                <a:cs typeface="Verdana" pitchFamily="34" charset="0"/>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fib(0)</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fib(1)</a:t>
            </a:r>
            <a:r>
              <a:rPr lang="ja-JP" altLang="en-US" dirty="0">
                <a:solidFill>
                  <a:srgbClr val="0070C0"/>
                </a:solidFill>
              </a:rPr>
              <a:t> </a:t>
            </a:r>
            <a:r>
              <a:rPr lang="en-US" altLang="ja-JP" dirty="0">
                <a:solidFill>
                  <a:srgbClr val="0070C0"/>
                </a:solidFill>
              </a:rPr>
              <a:t>=</a:t>
            </a:r>
            <a:r>
              <a:rPr lang="ja-JP" altLang="en-US" dirty="0">
                <a:solidFill>
                  <a:srgbClr val="0070C0"/>
                </a:solidFill>
              </a:rPr>
              <a:t> </a:t>
            </a:r>
            <a:r>
              <a:rPr lang="en-US" altLang="ja-JP" dirty="0">
                <a:solidFill>
                  <a:srgbClr val="0070C0"/>
                </a:solidFill>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p>
          <a:p>
            <a:pPr>
              <a:buNone/>
            </a:pP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n</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2)))))</a:t>
            </a:r>
          </a:p>
          <a:p>
            <a:pPr>
              <a:buNone/>
            </a:pPr>
            <a:r>
              <a:rPr lang="en-US" altLang="ja-JP" i="1" dirty="0"/>
              <a:t>fib</a:t>
            </a:r>
          </a:p>
          <a:p>
            <a:pPr>
              <a:buNone/>
            </a:pPr>
            <a:r>
              <a:rPr lang="en-US" altLang="ja-JP" dirty="0"/>
              <a:t>&gt;</a:t>
            </a:r>
            <a:r>
              <a:rPr lang="ja-JP" altLang="en-US" dirty="0">
                <a:latin typeface="Verdana" pitchFamily="34" charset="0"/>
                <a:ea typeface="Verdana" pitchFamily="34" charset="0"/>
                <a:cs typeface="Verdana" pitchFamily="34" charset="0"/>
              </a:rPr>
              <a:t> </a:t>
            </a:r>
            <a:r>
              <a:rPr lang="en-US" altLang="ja-JP" dirty="0">
                <a:latin typeface="Verdana" pitchFamily="34" charset="0"/>
                <a:ea typeface="Verdana" pitchFamily="34" charset="0"/>
                <a:cs typeface="Verdana" pitchFamily="34" charset="0"/>
              </a:rPr>
              <a:t>(fib</a:t>
            </a:r>
            <a:r>
              <a:rPr lang="ja-JP" altLang="en-US" dirty="0">
                <a:latin typeface="Verdana" pitchFamily="34" charset="0"/>
                <a:cs typeface="Verdana" pitchFamily="34" charset="0"/>
              </a:rPr>
              <a:t> </a:t>
            </a:r>
            <a:r>
              <a:rPr lang="en-US" altLang="ja-JP" dirty="0">
                <a:latin typeface="Verdana" pitchFamily="34" charset="0"/>
                <a:ea typeface="Verdana" pitchFamily="34" charset="0"/>
                <a:cs typeface="Verdana" pitchFamily="34" charset="0"/>
              </a:rPr>
              <a:t>10)</a:t>
            </a:r>
          </a:p>
          <a:p>
            <a:pPr>
              <a:buNone/>
            </a:pPr>
            <a:r>
              <a:rPr lang="en-US" altLang="ja-JP" i="1" dirty="0"/>
              <a:t>89</a:t>
            </a:r>
          </a:p>
          <a:p>
            <a:pPr>
              <a:buNone/>
            </a:pPr>
            <a:endParaRPr lang="en-US" altLang="ja-JP"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550123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descr=" 11265"/>
          <p:cNvSpPr>
            <a:spLocks noGrp="1" noChangeArrowheads="1"/>
          </p:cNvSpPr>
          <p:nvPr>
            <p:ph type="title" idx="4294967295"/>
          </p:nvPr>
        </p:nvSpPr>
        <p:spPr>
          <a:xfrm>
            <a:off x="457200" y="277813"/>
            <a:ext cx="8229600" cy="1139825"/>
          </a:xfrm>
          <a:ln/>
        </p:spPr>
        <p:txBody>
          <a:bodyPr/>
          <a:lstStyle/>
          <a:p>
            <a:pPr algn="just">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引用符（１）</a:t>
            </a:r>
          </a:p>
        </p:txBody>
      </p:sp>
      <p:sp>
        <p:nvSpPr>
          <p:cNvPr id="11266" name="Rectangle 2" descr=" 11266"/>
          <p:cNvSpPr>
            <a:spLocks noGrp="1" noChangeArrowheads="1"/>
          </p:cNvSpPr>
          <p:nvPr>
            <p:ph type="body" idx="4294967295"/>
          </p:nvPr>
        </p:nvSpPr>
        <p:spPr>
          <a:xfrm>
            <a:off x="482600" y="1301750"/>
            <a:ext cx="8229600" cy="5199063"/>
          </a:xfrm>
          <a:ln/>
        </p:spPr>
        <p:txBody>
          <a:bodyPr/>
          <a:lstStyle/>
          <a:p>
            <a:pPr>
              <a:lnSpc>
                <a:spcPct val="93000"/>
              </a:lnSpc>
              <a:spcBef>
                <a:spcPts val="288"/>
              </a:spcBef>
              <a:spcAft>
                <a:spcPts val="288"/>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en-GB" altLang="ja-JP" dirty="0"/>
              <a:t>quote 〈</a:t>
            </a:r>
            <a:r>
              <a:rPr lang="ja-JP" altLang="en-GB" dirty="0"/>
              <a:t>式</a:t>
            </a:r>
            <a:r>
              <a:rPr lang="en-GB" altLang="ja-JP" dirty="0"/>
              <a:t>〉) </a:t>
            </a:r>
            <a:r>
              <a:rPr lang="ja-JP" altLang="en-GB" dirty="0"/>
              <a:t>・・・スペシャル・フォーム </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x (</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
        <p:nvSpPr>
          <p:cNvPr id="4" name="正方形/長方形 3" descr=" 4"/>
          <p:cNvSpPr/>
          <p:nvPr/>
        </p:nvSpPr>
        <p:spPr bwMode="auto">
          <a:xfrm>
            <a:off x="500034" y="2214554"/>
            <a:ext cx="428628"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500034" y="3143248"/>
            <a:ext cx="128588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500034" y="4643446"/>
            <a:ext cx="428628"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descr=" 11265"/>
          <p:cNvSpPr>
            <a:spLocks noGrp="1" noChangeArrowheads="1"/>
          </p:cNvSpPr>
          <p:nvPr>
            <p:ph type="title" idx="4294967295"/>
          </p:nvPr>
        </p:nvSpPr>
        <p:spPr>
          <a:xfrm>
            <a:off x="457200" y="277813"/>
            <a:ext cx="8229600" cy="1139825"/>
          </a:xfrm>
          <a:ln/>
        </p:spPr>
        <p:txBody>
          <a:bodyPr/>
          <a:lstStyle/>
          <a:p>
            <a:pPr algn="just">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引用符（１）</a:t>
            </a:r>
          </a:p>
        </p:txBody>
      </p:sp>
      <p:sp>
        <p:nvSpPr>
          <p:cNvPr id="11266" name="Rectangle 2" descr=" 11266"/>
          <p:cNvSpPr>
            <a:spLocks noGrp="1" noChangeArrowheads="1"/>
          </p:cNvSpPr>
          <p:nvPr>
            <p:ph type="body" idx="4294967295"/>
          </p:nvPr>
        </p:nvSpPr>
        <p:spPr>
          <a:xfrm>
            <a:off x="482600" y="1301750"/>
            <a:ext cx="8229600" cy="5199063"/>
          </a:xfrm>
          <a:ln/>
        </p:spPr>
        <p:txBody>
          <a:bodyPr/>
          <a:lstStyle/>
          <a:p>
            <a:pPr>
              <a:lnSpc>
                <a:spcPct val="93000"/>
              </a:lnSpc>
              <a:spcBef>
                <a:spcPts val="288"/>
              </a:spcBef>
              <a:spcAft>
                <a:spcPts val="288"/>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en-GB" altLang="ja-JP" dirty="0"/>
              <a:t>quote 〈</a:t>
            </a:r>
            <a:r>
              <a:rPr lang="ja-JP" altLang="en-GB" dirty="0"/>
              <a:t>式</a:t>
            </a:r>
            <a:r>
              <a:rPr lang="en-GB" altLang="ja-JP" dirty="0"/>
              <a:t>〉) </a:t>
            </a:r>
            <a:r>
              <a:rPr lang="ja-JP" altLang="en-GB" dirty="0"/>
              <a:t>・・・スペシャル・フォーム </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x (</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
        <p:nvSpPr>
          <p:cNvPr id="5" name="正方形/長方形 4" descr=" 5"/>
          <p:cNvSpPr/>
          <p:nvPr/>
        </p:nvSpPr>
        <p:spPr bwMode="auto">
          <a:xfrm>
            <a:off x="500034" y="3143248"/>
            <a:ext cx="128588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500034" y="4643446"/>
            <a:ext cx="428628"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041367305"/>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descr=" 11265"/>
          <p:cNvSpPr>
            <a:spLocks noGrp="1" noChangeArrowheads="1"/>
          </p:cNvSpPr>
          <p:nvPr>
            <p:ph type="title" idx="4294967295"/>
          </p:nvPr>
        </p:nvSpPr>
        <p:spPr>
          <a:xfrm>
            <a:off x="457200" y="277813"/>
            <a:ext cx="8229600" cy="1139825"/>
          </a:xfrm>
          <a:ln/>
        </p:spPr>
        <p:txBody>
          <a:bodyPr/>
          <a:lstStyle/>
          <a:p>
            <a:pPr algn="just">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引用符（１）</a:t>
            </a:r>
          </a:p>
        </p:txBody>
      </p:sp>
      <p:sp>
        <p:nvSpPr>
          <p:cNvPr id="11266" name="Rectangle 2" descr=" 11266"/>
          <p:cNvSpPr>
            <a:spLocks noGrp="1" noChangeArrowheads="1"/>
          </p:cNvSpPr>
          <p:nvPr>
            <p:ph type="body" idx="4294967295"/>
          </p:nvPr>
        </p:nvSpPr>
        <p:spPr>
          <a:xfrm>
            <a:off x="482600" y="1301750"/>
            <a:ext cx="8229600" cy="5199063"/>
          </a:xfrm>
          <a:ln/>
        </p:spPr>
        <p:txBody>
          <a:bodyPr/>
          <a:lstStyle/>
          <a:p>
            <a:pPr>
              <a:lnSpc>
                <a:spcPct val="93000"/>
              </a:lnSpc>
              <a:spcBef>
                <a:spcPts val="288"/>
              </a:spcBef>
              <a:spcAft>
                <a:spcPts val="288"/>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en-GB" altLang="ja-JP" dirty="0"/>
              <a:t>quote 〈</a:t>
            </a:r>
            <a:r>
              <a:rPr lang="ja-JP" altLang="en-GB" dirty="0"/>
              <a:t>式</a:t>
            </a:r>
            <a:r>
              <a:rPr lang="en-GB" altLang="ja-JP" dirty="0"/>
              <a:t>〉) </a:t>
            </a:r>
            <a:r>
              <a:rPr lang="ja-JP" altLang="en-GB" dirty="0"/>
              <a:t>・・・スペシャル・フォーム </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x (</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
        <p:nvSpPr>
          <p:cNvPr id="6" name="正方形/長方形 5" descr=" 6"/>
          <p:cNvSpPr/>
          <p:nvPr/>
        </p:nvSpPr>
        <p:spPr bwMode="auto">
          <a:xfrm>
            <a:off x="500034" y="4643446"/>
            <a:ext cx="428628"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858482718"/>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descr=" 11265"/>
          <p:cNvSpPr>
            <a:spLocks noGrp="1" noChangeArrowheads="1"/>
          </p:cNvSpPr>
          <p:nvPr>
            <p:ph type="title" idx="4294967295"/>
          </p:nvPr>
        </p:nvSpPr>
        <p:spPr>
          <a:xfrm>
            <a:off x="457200" y="277813"/>
            <a:ext cx="8229600" cy="1139825"/>
          </a:xfrm>
          <a:ln/>
        </p:spPr>
        <p:txBody>
          <a:bodyPr/>
          <a:lstStyle/>
          <a:p>
            <a:pPr algn="just">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引用符（１）</a:t>
            </a:r>
          </a:p>
        </p:txBody>
      </p:sp>
      <p:sp>
        <p:nvSpPr>
          <p:cNvPr id="11266" name="Rectangle 2" descr=" 11266"/>
          <p:cNvSpPr>
            <a:spLocks noGrp="1" noChangeArrowheads="1"/>
          </p:cNvSpPr>
          <p:nvPr>
            <p:ph type="body" idx="4294967295"/>
          </p:nvPr>
        </p:nvSpPr>
        <p:spPr>
          <a:xfrm>
            <a:off x="482600" y="1301750"/>
            <a:ext cx="8229600" cy="5199063"/>
          </a:xfrm>
          <a:ln/>
        </p:spPr>
        <p:txBody>
          <a:bodyPr/>
          <a:lstStyle/>
          <a:p>
            <a:pPr>
              <a:lnSpc>
                <a:spcPct val="93000"/>
              </a:lnSpc>
              <a:spcBef>
                <a:spcPts val="288"/>
              </a:spcBef>
              <a:spcAft>
                <a:spcPts val="288"/>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en-GB" altLang="ja-JP" dirty="0"/>
              <a:t>quote 〈</a:t>
            </a:r>
            <a:r>
              <a:rPr lang="ja-JP" altLang="en-GB" dirty="0"/>
              <a:t>式</a:t>
            </a:r>
            <a:r>
              <a:rPr lang="en-GB" altLang="ja-JP" dirty="0"/>
              <a:t>〉) </a:t>
            </a:r>
            <a:r>
              <a:rPr lang="ja-JP" altLang="en-GB" dirty="0"/>
              <a:t>・・・スペシャル・フォーム </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x (</a:t>
            </a:r>
            <a:r>
              <a:rPr lang="en-GB" altLang="ja-JP" dirty="0">
                <a:solidFill>
                  <a:srgbClr val="FF0000"/>
                </a:solidFill>
                <a:latin typeface="Verdana" pitchFamily="34" charset="0"/>
                <a:ea typeface="Verdana" pitchFamily="34" charset="0"/>
                <a:cs typeface="Verdana" pitchFamily="34" charset="0"/>
              </a:rPr>
              <a:t>quote</a:t>
            </a:r>
            <a:r>
              <a:rPr lang="en-GB" altLang="ja-JP" dirty="0">
                <a:latin typeface="Verdana" pitchFamily="34" charset="0"/>
                <a:ea typeface="Verdana" pitchFamily="34" charset="0"/>
                <a:cs typeface="Verdana" pitchFamily="34" charset="0"/>
              </a:rPr>
              <a:t> 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Tree>
    <p:extLst>
      <p:ext uri="{BB962C8B-B14F-4D97-AF65-F5344CB8AC3E}">
        <p14:creationId xmlns:p14="http://schemas.microsoft.com/office/powerpoint/2010/main" val="127178064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Lisp</a:t>
            </a:r>
            <a:r>
              <a:rPr kumimoji="1" lang="ja-JP" altLang="en-US" dirty="0"/>
              <a:t>言語</a:t>
            </a:r>
          </a:p>
        </p:txBody>
      </p:sp>
      <p:sp>
        <p:nvSpPr>
          <p:cNvPr id="3" name="コンテンツ プレースホルダ 2" descr=" 3"/>
          <p:cNvSpPr>
            <a:spLocks noGrp="1"/>
          </p:cNvSpPr>
          <p:nvPr>
            <p:ph idx="1"/>
          </p:nvPr>
        </p:nvSpPr>
        <p:spPr>
          <a:xfrm>
            <a:off x="571472" y="1447800"/>
            <a:ext cx="8115328" cy="4572000"/>
          </a:xfrm>
        </p:spPr>
        <p:txBody>
          <a:bodyPr>
            <a:normAutofit/>
          </a:bodyPr>
          <a:lstStyle/>
          <a:p>
            <a:r>
              <a:rPr kumimoji="1" lang="en-US" altLang="ja-JP" dirty="0"/>
              <a:t>John</a:t>
            </a:r>
            <a:r>
              <a:rPr kumimoji="1" lang="ja-JP" altLang="en-US" dirty="0"/>
              <a:t> </a:t>
            </a:r>
            <a:r>
              <a:rPr kumimoji="1" lang="en-US" altLang="ja-JP" dirty="0"/>
              <a:t>McCarthy</a:t>
            </a:r>
            <a:r>
              <a:rPr kumimoji="1" lang="ja-JP" altLang="en-US" dirty="0"/>
              <a:t> によって発明（</a:t>
            </a:r>
            <a:r>
              <a:rPr kumimoji="1" lang="en-US" altLang="ja-JP" dirty="0"/>
              <a:t>1958</a:t>
            </a:r>
            <a:r>
              <a:rPr kumimoji="1" lang="ja-JP" altLang="en-US" dirty="0"/>
              <a:t>年）</a:t>
            </a:r>
            <a:endParaRPr kumimoji="1" lang="en-US" altLang="ja-JP" dirty="0"/>
          </a:p>
          <a:p>
            <a:pPr algn="just"/>
            <a:r>
              <a:rPr kumimoji="1" lang="en-US" altLang="ja-JP" dirty="0"/>
              <a:t>FORTRAN</a:t>
            </a:r>
            <a:r>
              <a:rPr kumimoji="1" lang="ja-JP" altLang="en-US" dirty="0"/>
              <a:t>（</a:t>
            </a:r>
            <a:r>
              <a:rPr kumimoji="1" lang="en-US" altLang="ja-JP" dirty="0"/>
              <a:t>1957</a:t>
            </a:r>
            <a:r>
              <a:rPr kumimoji="1" lang="ja-JP" altLang="en-US" dirty="0"/>
              <a:t>年）に次いで</a:t>
            </a:r>
            <a:r>
              <a:rPr kumimoji="1" lang="en-US" altLang="ja-JP" dirty="0"/>
              <a:t>2</a:t>
            </a:r>
            <a:r>
              <a:rPr kumimoji="1" lang="ja-JP" altLang="en-US" dirty="0"/>
              <a:t>番目に古い</a:t>
            </a:r>
            <a:endParaRPr kumimoji="1" lang="en-US" altLang="ja-JP" dirty="0"/>
          </a:p>
          <a:p>
            <a:pPr algn="just"/>
            <a:r>
              <a:rPr kumimoji="1" lang="ja-JP" altLang="en-US" dirty="0"/>
              <a:t>特徴</a:t>
            </a:r>
            <a:endParaRPr kumimoji="1" lang="en-US" altLang="ja-JP" dirty="0"/>
          </a:p>
          <a:p>
            <a:pPr lvl="1" algn="just"/>
            <a:r>
              <a:rPr kumimoji="1" lang="ja-JP" altLang="en-US" dirty="0"/>
              <a:t>リスト処理が得意（</a:t>
            </a:r>
            <a:r>
              <a:rPr kumimoji="1" lang="en-US" altLang="ja-JP" dirty="0">
                <a:solidFill>
                  <a:schemeClr val="accent2"/>
                </a:solidFill>
              </a:rPr>
              <a:t>Lis</a:t>
            </a:r>
            <a:r>
              <a:rPr kumimoji="1" lang="en-US" altLang="ja-JP" dirty="0"/>
              <a:t>t</a:t>
            </a:r>
            <a:r>
              <a:rPr kumimoji="1" lang="ja-JP" altLang="en-US" dirty="0"/>
              <a:t> </a:t>
            </a:r>
            <a:r>
              <a:rPr kumimoji="1" lang="en-US" altLang="ja-JP" dirty="0">
                <a:solidFill>
                  <a:schemeClr val="accent2"/>
                </a:solidFill>
              </a:rPr>
              <a:t>P</a:t>
            </a:r>
            <a:r>
              <a:rPr kumimoji="1" lang="en-US" altLang="ja-JP" dirty="0"/>
              <a:t>rocessor)</a:t>
            </a:r>
          </a:p>
          <a:p>
            <a:pPr lvl="1" algn="just">
              <a:buClr>
                <a:schemeClr val="accent2">
                  <a:lumMod val="100000"/>
                </a:schemeClr>
              </a:buClr>
              <a:buSzPts val="2040"/>
              <a:buFont typeface="Wingdings 2" panose="05020102010507070707" pitchFamily="18" charset="2"/>
            </a:pPr>
            <a:r>
              <a:rPr kumimoji="1" lang="ja-JP" altLang="en-US">
                <a:solidFill>
                  <a:schemeClr val="tx1">
                    <a:lumMod val="100000"/>
                  </a:schemeClr>
                </a:solidFill>
                <a:latin typeface="Perpetua" panose="02020502060401020303" pitchFamily="18" charset="0"/>
              </a:rPr>
              <a:t>対話環境</a:t>
            </a:r>
            <a:endParaRPr kumimoji="1" lang="en-US" altLang="ja-JP">
              <a:solidFill>
                <a:schemeClr val="tx1">
                  <a:lumMod val="100000"/>
                </a:schemeClr>
              </a:solidFill>
              <a:latin typeface="Perpetua" panose="02020502060401020303" pitchFamily="18" charset="0"/>
            </a:endParaRPr>
          </a:p>
          <a:p>
            <a:pPr lvl="1" algn="just">
              <a:buClr>
                <a:schemeClr val="accent2">
                  <a:lumMod val="100000"/>
                </a:schemeClr>
              </a:buClr>
              <a:buSzPts val="2040"/>
              <a:buFont typeface="Wingdings 2" panose="05020102010507070707" pitchFamily="18" charset="2"/>
            </a:pPr>
            <a:r>
              <a:rPr lang="ja-JP" altLang="en-US">
                <a:solidFill>
                  <a:schemeClr val="tx1">
                    <a:lumMod val="100000"/>
                  </a:schemeClr>
                </a:solidFill>
                <a:latin typeface="Perpetua" panose="02020502060401020303" pitchFamily="18" charset="0"/>
              </a:rPr>
              <a:t>動的型付け，</a:t>
            </a:r>
            <a:r>
              <a:rPr lang="en-US" altLang="ja-JP">
                <a:solidFill>
                  <a:schemeClr val="tx1">
                    <a:lumMod val="100000"/>
                  </a:schemeClr>
                </a:solidFill>
                <a:latin typeface="Perpetua" panose="02020502060401020303" pitchFamily="18" charset="0"/>
              </a:rPr>
              <a:t>closure</a:t>
            </a:r>
            <a:r>
              <a:rPr lang="ja-JP" altLang="en-US">
                <a:solidFill>
                  <a:schemeClr val="tx1">
                    <a:lumMod val="100000"/>
                  </a:schemeClr>
                </a:solidFill>
                <a:latin typeface="Perpetua" panose="02020502060401020303" pitchFamily="18" charset="0"/>
              </a:rPr>
              <a:t>オブジェクト，．．．</a:t>
            </a:r>
            <a:endParaRPr kumimoji="1" lang="en-US" altLang="ja-JP">
              <a:solidFill>
                <a:schemeClr val="tx1">
                  <a:lumMod val="100000"/>
                </a:schemeClr>
              </a:solidFill>
              <a:latin typeface="Perpetua" panose="02020502060401020303" pitchFamily="18" charset="0"/>
            </a:endParaRPr>
          </a:p>
          <a:p>
            <a:pPr lvl="1" algn="just">
              <a:buChar char=" "/>
            </a:pPr>
            <a:r>
              <a:rPr kumimoji="1" lang="ja-JP" altLang="en-US"/>
              <a:t>                        </a:t>
            </a:r>
            <a:endParaRPr kumimoji="1" lang="en-US" altLang="ja-JP" dirty="0"/>
          </a:p>
          <a:p>
            <a:pPr lvl="2" algn="just">
              <a:buChar char=" "/>
            </a:pPr>
            <a:r>
              <a:rPr kumimoji="1" lang="en-US" altLang="ja-JP" i="1">
                <a:solidFill>
                  <a:schemeClr val="tx1"/>
                </a:solidFill>
              </a:rPr>
              <a:t>     </a:t>
            </a:r>
            <a:r>
              <a:rPr kumimoji="1" lang="ja-JP" altLang="en-US" i="1">
                <a:solidFill>
                  <a:schemeClr val="tx1"/>
                </a:solidFill>
              </a:rPr>
              <a:t> </a:t>
            </a:r>
            <a:r>
              <a:rPr kumimoji="1" lang="en-US" altLang="ja-JP" i="1">
                <a:solidFill>
                  <a:schemeClr val="tx1"/>
                </a:solidFill>
              </a:rPr>
              <a:t>            </a:t>
            </a:r>
            <a:endParaRPr kumimoji="1" lang="en-US" altLang="ja-JP" i="1" dirty="0">
              <a:solidFill>
                <a:schemeClr val="tx1"/>
              </a:solidFill>
            </a:endParaRPr>
          </a:p>
          <a:p>
            <a:pPr lvl="1" algn="just">
              <a:buChar char=" "/>
            </a:pPr>
            <a:r>
              <a:rPr kumimoji="1" lang="en-US" altLang="ja-JP">
                <a:solidFill>
                  <a:srgbClr val="FF0000"/>
                </a:solidFill>
              </a:rPr>
              <a:t>    </a:t>
            </a:r>
            <a:r>
              <a:rPr kumimoji="1" lang="ja-JP" altLang="en-US">
                <a:solidFill>
                  <a:srgbClr val="FF0000"/>
                </a:solidFill>
              </a:rPr>
              <a:t>       </a:t>
            </a:r>
            <a:r>
              <a:rPr kumimoji="1" lang="en-US" altLang="ja-JP">
                <a:solidFill>
                  <a:srgbClr val="FF0000"/>
                </a:solidFill>
              </a:rPr>
              <a:t>    </a:t>
            </a:r>
            <a:r>
              <a:rPr kumimoji="1" lang="ja-JP" altLang="en-US">
                <a:solidFill>
                  <a:srgbClr val="FF0000"/>
                </a:solidFill>
              </a:rPr>
              <a:t>           </a:t>
            </a:r>
            <a:endParaRPr kumimoji="1" lang="en-US" altLang="ja-JP" dirty="0">
              <a:solidFill>
                <a:srgbClr val="FF0000"/>
              </a:solidFill>
            </a:endParaRPr>
          </a:p>
          <a:p>
            <a:pPr lvl="2" algn="just">
              <a:buChar char=" "/>
            </a:pPr>
            <a:r>
              <a:rPr kumimoji="1" lang="ja-JP" altLang="en-US"/>
              <a:t>              </a:t>
            </a:r>
            <a:r>
              <a:rPr kumimoji="1" lang="ja-JP" altLang="en-US">
                <a:solidFill>
                  <a:srgbClr val="FF0000"/>
                </a:solidFill>
              </a:rPr>
              <a:t>             </a:t>
            </a:r>
            <a:endParaRPr kumimoji="1" lang="en-US" altLang="ja-JP" dirty="0">
              <a:solidFill>
                <a:srgbClr val="FF0000"/>
              </a:solidFill>
            </a:endParaRPr>
          </a:p>
          <a:p>
            <a:pPr lvl="2" algn="just"/>
            <a:endParaRPr kumimoji="1" lang="en-US" altLang="ja-JP" i="1" dirty="0">
              <a:solidFill>
                <a:schemeClr val="tx1"/>
              </a:solidFill>
            </a:endParaRPr>
          </a:p>
          <a:p>
            <a:pPr lvl="3" algn="just">
              <a:buNone/>
            </a:pPr>
            <a:endParaRPr kumimoji="1" lang="en-US" altLang="ja-JP" i="1" dirty="0">
              <a:solidFill>
                <a:srgbClr val="FF0000"/>
              </a:solidFill>
            </a:endParaRPr>
          </a:p>
          <a:p>
            <a:pPr lvl="1" algn="just"/>
            <a:endParaRPr kumimoji="1" lang="en-US" altLang="ja-JP" dirty="0"/>
          </a:p>
          <a:p>
            <a:pPr algn="just"/>
            <a:endParaRPr kumimoji="1" lang="en-US" altLang="ja-JP" dirty="0"/>
          </a:p>
          <a:p>
            <a:pPr algn="just"/>
            <a:endParaRPr kumimoji="1" lang="ja-JP" altLang="en-US" dirty="0"/>
          </a:p>
        </p:txBody>
      </p:sp>
    </p:spTree>
    <p:extLst>
      <p:ext uri="{BB962C8B-B14F-4D97-AF65-F5344CB8AC3E}">
        <p14:creationId xmlns:p14="http://schemas.microsoft.com/office/powerpoint/2010/main" val="2677372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引用符（２）</a:t>
            </a:r>
          </a:p>
        </p:txBody>
      </p:sp>
      <p:sp>
        <p:nvSpPr>
          <p:cNvPr id="12290" name="Rectangle 2"/>
          <p:cNvSpPr>
            <a:spLocks noGrp="1" noChangeArrowheads="1"/>
          </p:cNvSpPr>
          <p:nvPr>
            <p:ph type="body" idx="4294967295"/>
          </p:nvPr>
        </p:nvSpPr>
        <p:spPr>
          <a:xfrm>
            <a:off x="482600" y="1301750"/>
            <a:ext cx="8229600" cy="5199063"/>
          </a:xfrm>
          <a:ln/>
        </p:spPr>
        <p:txBody>
          <a:bodyPr/>
          <a:lstStyle/>
          <a:p>
            <a:pPr>
              <a:lnSpc>
                <a:spcPct val="93000"/>
              </a:lnSpc>
              <a:spcBef>
                <a:spcPts val="288"/>
              </a:spcBef>
              <a:spcAft>
                <a:spcPts val="288"/>
              </a:spcAft>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ja-JP" altLang="en-US" dirty="0"/>
              <a:t>式</a:t>
            </a:r>
            <a:r>
              <a:rPr lang="ja-JP" altLang="en-GB" dirty="0"/>
              <a:t>〉 でも同じ意味 </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solidFill>
                  <a:srgbClr val="FF0000"/>
                </a:solidFill>
                <a:latin typeface="Verdana" pitchFamily="34" charset="0"/>
                <a:ea typeface="Verdana" pitchFamily="34" charset="0"/>
                <a:cs typeface="Verdana" pitchFamily="34" charset="0"/>
              </a:rPr>
              <a:t>’</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solidFill>
                  <a:srgbClr val="FF0000"/>
                </a:solidFill>
                <a:latin typeface="Verdana" pitchFamily="34" charset="0"/>
                <a:ea typeface="Verdana" pitchFamily="34" charset="0"/>
                <a:cs typeface="Verdana" pitchFamily="34" charset="0"/>
              </a:rPr>
              <a:t>’</a:t>
            </a:r>
            <a:r>
              <a:rPr lang="en-GB" altLang="ja-JP" dirty="0">
                <a:latin typeface="Verdana" pitchFamily="34" charset="0"/>
                <a:ea typeface="Verdana" pitchFamily="34" charset="0"/>
                <a:cs typeface="Verdana" pitchFamily="34"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(+ 3 4)</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x </a:t>
            </a:r>
            <a:r>
              <a:rPr lang="en-GB" altLang="ja-JP" dirty="0">
                <a:solidFill>
                  <a:srgbClr val="FF0000"/>
                </a:solidFill>
                <a:latin typeface="Verdana" pitchFamily="34" charset="0"/>
                <a:ea typeface="Verdana" pitchFamily="34" charset="0"/>
                <a:cs typeface="Verdana" pitchFamily="34" charset="0"/>
              </a:rPr>
              <a:t>’</a:t>
            </a:r>
            <a:r>
              <a:rPr lang="en-GB" altLang="ja-JP" dirty="0">
                <a:latin typeface="Verdana" pitchFamily="34" charset="0"/>
                <a:ea typeface="Verdana" pitchFamily="34" charset="0"/>
                <a:cs typeface="Verdana" pitchFamily="34"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y</a:t>
            </a:r>
          </a:p>
          <a:p>
            <a:pPr>
              <a:spcBef>
                <a:spcPts val="288"/>
              </a:spcBef>
              <a:spcAft>
                <a:spcPts val="288"/>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a:t>
            </a:r>
          </a:p>
        </p:txBody>
      </p:sp>
      <p:sp>
        <p:nvSpPr>
          <p:cNvPr id="13314" name="Rectangle 2"/>
          <p:cNvSpPr>
            <a:spLocks noGrp="1" noChangeArrowheads="1"/>
          </p:cNvSpPr>
          <p:nvPr>
            <p:ph type="body" idx="4294967295"/>
          </p:nvPr>
        </p:nvSpPr>
        <p:spPr>
          <a:xfrm>
            <a:off x="457200" y="1600200"/>
            <a:ext cx="8229600" cy="4530725"/>
          </a:xfrm>
          <a:ln/>
        </p:spPr>
        <p:txBody>
          <a:bodyPr/>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Lisp</a:t>
            </a:r>
            <a:r>
              <a:rPr lang="ja-JP" altLang="en-GB" dirty="0"/>
              <a:t>における最も重要なデータ型の1つ</a:t>
            </a:r>
            <a:endParaRPr lang="en-US" altLang="ja-JP" dirty="0"/>
          </a:p>
          <a:p>
            <a:pPr lvl="1">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Lisp</a:t>
            </a:r>
            <a:r>
              <a:rPr lang="ja-JP" altLang="en-US" dirty="0"/>
              <a:t> </a:t>
            </a:r>
            <a:r>
              <a:rPr lang="en-US" altLang="ja-JP" dirty="0"/>
              <a:t>=</a:t>
            </a:r>
            <a:r>
              <a:rPr lang="ja-JP" altLang="en-US" dirty="0"/>
              <a:t> </a:t>
            </a:r>
            <a:r>
              <a:rPr lang="en-US" altLang="ja-JP" dirty="0">
                <a:solidFill>
                  <a:srgbClr val="FF0000"/>
                </a:solidFill>
              </a:rPr>
              <a:t>Lis</a:t>
            </a:r>
            <a:r>
              <a:rPr lang="en-US" altLang="ja-JP" dirty="0"/>
              <a:t>t</a:t>
            </a:r>
            <a:r>
              <a:rPr lang="ja-JP" altLang="en-US" dirty="0"/>
              <a:t> </a:t>
            </a:r>
            <a:r>
              <a:rPr lang="en-US" altLang="ja-JP" dirty="0">
                <a:solidFill>
                  <a:srgbClr val="FF0000"/>
                </a:solidFill>
              </a:rPr>
              <a:t>P</a:t>
            </a:r>
            <a:r>
              <a:rPr lang="en-US" altLang="ja-JP" dirty="0"/>
              <a:t>rocessor</a:t>
            </a:r>
            <a:endParaRPr lang="ja-JP" altLang="en-GB" dirty="0"/>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データ（要素）の“並び”を表す</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(1 2 3 4 5 6 7 8 9 10)</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t>(</a:t>
            </a:r>
            <a:r>
              <a:rPr lang="en-GB" altLang="ja-JP" dirty="0"/>
              <a:t>we eat rice)</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a:t>
            </a:r>
            <a:r>
              <a:rPr lang="en-US" altLang="ja-JP" dirty="0"/>
              <a:t>(lions</a:t>
            </a:r>
            <a:r>
              <a:rPr lang="ja-JP" altLang="en-US" dirty="0"/>
              <a:t> </a:t>
            </a:r>
            <a:r>
              <a:rPr lang="en-US" altLang="ja-JP" dirty="0"/>
              <a:t>0.543)</a:t>
            </a:r>
            <a:r>
              <a:rPr lang="ja-JP" altLang="en-US" dirty="0"/>
              <a:t> </a:t>
            </a:r>
            <a:r>
              <a:rPr lang="en-US" altLang="ja-JP" dirty="0"/>
              <a:t>(buffaloes</a:t>
            </a:r>
            <a:r>
              <a:rPr lang="ja-JP" altLang="en-US" dirty="0"/>
              <a:t> </a:t>
            </a:r>
            <a:r>
              <a:rPr lang="en-US" altLang="ja-JP" dirty="0"/>
              <a:t>0.524)</a:t>
            </a:r>
            <a:r>
              <a:rPr lang="ja-JP" altLang="en-US" dirty="0"/>
              <a:t> </a:t>
            </a:r>
            <a:r>
              <a:rPr lang="en-US" altLang="ja-JP" dirty="0"/>
              <a:t>(fighters</a:t>
            </a:r>
            <a:r>
              <a:rPr lang="ja-JP" altLang="en-US" dirty="0"/>
              <a:t> </a:t>
            </a:r>
            <a:r>
              <a:rPr lang="en-US" altLang="ja-JP" dirty="0"/>
              <a:t>0.514)</a:t>
            </a:r>
            <a:r>
              <a:rPr lang="ja-JP" altLang="en-US" dirty="0"/>
              <a:t> </a:t>
            </a:r>
            <a:r>
              <a:rPr lang="en-US" altLang="ja-JP" dirty="0"/>
              <a:t>(marines</a:t>
            </a:r>
            <a:r>
              <a:rPr lang="ja-JP" altLang="en-US" dirty="0"/>
              <a:t> </a:t>
            </a:r>
            <a:r>
              <a:rPr lang="en-US" altLang="ja-JP" dirty="0"/>
              <a:t>0.510)</a:t>
            </a:r>
            <a:br>
              <a:rPr lang="en-US" altLang="ja-JP" dirty="0"/>
            </a:br>
            <a:r>
              <a:rPr lang="ja-JP" altLang="en-US" dirty="0"/>
              <a:t> </a:t>
            </a:r>
            <a:r>
              <a:rPr lang="en-US" altLang="ja-JP" dirty="0"/>
              <a:t>(eagles</a:t>
            </a:r>
            <a:r>
              <a:rPr lang="ja-JP" altLang="en-US" dirty="0"/>
              <a:t> </a:t>
            </a:r>
            <a:r>
              <a:rPr lang="en-US" altLang="ja-JP" dirty="0"/>
              <a:t>0.461)</a:t>
            </a:r>
            <a:r>
              <a:rPr lang="ja-JP" altLang="en-US" dirty="0"/>
              <a:t> </a:t>
            </a:r>
            <a:r>
              <a:rPr lang="en-US" altLang="ja-JP" dirty="0"/>
              <a:t>(hawks</a:t>
            </a:r>
            <a:r>
              <a:rPr lang="ja-JP" altLang="en-US" dirty="0"/>
              <a:t> </a:t>
            </a:r>
            <a:r>
              <a:rPr lang="en-US" altLang="ja-JP" dirty="0"/>
              <a:t>0.454))</a:t>
            </a:r>
            <a:endParaRPr lang="en-GB" altLang="ja-JP" dirty="0"/>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p>
          <a:p>
            <a:pPr lvl="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descr=" 1433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1</a:t>
            </a:r>
            <a:r>
              <a:rPr lang="ja-JP" altLang="en-GB"/>
              <a:t>）</a:t>
            </a:r>
          </a:p>
        </p:txBody>
      </p:sp>
      <p:sp>
        <p:nvSpPr>
          <p:cNvPr id="14338" name="Rectangle 2" descr=" 14338"/>
          <p:cNvSpPr>
            <a:spLocks noGrp="1" noChangeArrowheads="1"/>
          </p:cNvSpPr>
          <p:nvPr>
            <p:ph type="body" idx="4294967295"/>
          </p:nvPr>
        </p:nvSpPr>
        <p:spPr>
          <a:xfrm>
            <a:off x="457200" y="1600200"/>
            <a:ext cx="8229600" cy="4792663"/>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’w ’x (</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 x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x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x (* x 5))</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(4 20)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t>
            </a:r>
            <a:r>
              <a:rPr lang="en-GB" altLang="ja-JP" sz="2600" dirty="0"/>
              <a:t>        </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p>
        </p:txBody>
      </p:sp>
      <p:sp>
        <p:nvSpPr>
          <p:cNvPr id="14340" name="Line 4" descr=" 14340"/>
          <p:cNvSpPr>
            <a:spLocks noChangeShapeType="1"/>
          </p:cNvSpPr>
          <p:nvPr/>
        </p:nvSpPr>
        <p:spPr bwMode="auto">
          <a:xfrm>
            <a:off x="1214414" y="5429264"/>
            <a:ext cx="4038600" cy="0"/>
          </a:xfrm>
          <a:prstGeom prst="line">
            <a:avLst/>
          </a:prstGeom>
          <a:noFill/>
          <a:ln w="15120">
            <a:solidFill>
              <a:srgbClr val="0000FF"/>
            </a:solidFill>
            <a:prstDash val="dash"/>
            <a:round/>
            <a:headEnd/>
            <a:tailEnd/>
          </a:ln>
        </p:spPr>
        <p:txBody>
          <a:bodyPr/>
          <a:lstStyle/>
          <a:p>
            <a:endParaRPr lang="ja-JP" altLang="en-US"/>
          </a:p>
        </p:txBody>
      </p:sp>
      <p:sp>
        <p:nvSpPr>
          <p:cNvPr id="14341" name="Text Box 5" descr=" 14341"/>
          <p:cNvSpPr txBox="1">
            <a:spLocks noChangeArrowheads="1"/>
          </p:cNvSpPr>
          <p:nvPr/>
        </p:nvSpPr>
        <p:spPr bwMode="auto">
          <a:xfrm>
            <a:off x="5357818" y="5214950"/>
            <a:ext cx="3124200" cy="525401"/>
          </a:xfrm>
          <a:prstGeom prst="rect">
            <a:avLst/>
          </a:prstGeom>
          <a:noFill/>
          <a:ln w="9525">
            <a:noFill/>
            <a:miter lim="800000"/>
            <a:headEnd/>
            <a:tailEnd/>
          </a:ln>
          <a:effectLst/>
        </p:spPr>
        <p:txBody>
          <a:bodyPr lIns="90000" tIns="46800" rIns="90000" bIns="46800">
            <a:spAutoFit/>
          </a:bodyPr>
          <a:lstStyle/>
          <a:p>
            <a:pPr algn="l">
              <a:spcBef>
                <a:spcPct val="50000"/>
              </a:spcBef>
            </a:pPr>
            <a:r>
              <a:rPr lang="ja-JP" altLang="en-US" sz="2800" dirty="0">
                <a:solidFill>
                  <a:schemeClr val="accent2"/>
                </a:solidFill>
              </a:rPr>
              <a:t>空リスト</a:t>
            </a:r>
          </a:p>
        </p:txBody>
      </p:sp>
      <p:sp>
        <p:nvSpPr>
          <p:cNvPr id="6" name="正方形/長方形 5" descr=" 6"/>
          <p:cNvSpPr/>
          <p:nvPr/>
        </p:nvSpPr>
        <p:spPr bwMode="auto">
          <a:xfrm>
            <a:off x="500034" y="2000240"/>
            <a:ext cx="128588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500034" y="2928934"/>
            <a:ext cx="142876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500034" y="4286256"/>
            <a:ext cx="92869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9" name="正方形/長方形 8" descr=" 9"/>
          <p:cNvSpPr/>
          <p:nvPr/>
        </p:nvSpPr>
        <p:spPr bwMode="auto">
          <a:xfrm>
            <a:off x="500034" y="5143512"/>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descr=" 1433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1</a:t>
            </a:r>
            <a:r>
              <a:rPr lang="ja-JP" altLang="en-GB"/>
              <a:t>）</a:t>
            </a:r>
          </a:p>
        </p:txBody>
      </p:sp>
      <p:sp>
        <p:nvSpPr>
          <p:cNvPr id="14338" name="Rectangle 2" descr=" 14338"/>
          <p:cNvSpPr>
            <a:spLocks noGrp="1" noChangeArrowheads="1"/>
          </p:cNvSpPr>
          <p:nvPr>
            <p:ph type="body" idx="4294967295"/>
          </p:nvPr>
        </p:nvSpPr>
        <p:spPr>
          <a:xfrm>
            <a:off x="457200" y="1600200"/>
            <a:ext cx="8229600" cy="4792663"/>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’w ’x (</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 x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x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x (* x 5))</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(4 20)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t>
            </a:r>
            <a:r>
              <a:rPr lang="en-GB" altLang="ja-JP" sz="2600" dirty="0"/>
              <a:t>        </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p>
        </p:txBody>
      </p:sp>
      <p:sp>
        <p:nvSpPr>
          <p:cNvPr id="14340" name="Line 4" descr=" 14340"/>
          <p:cNvSpPr>
            <a:spLocks noChangeShapeType="1"/>
          </p:cNvSpPr>
          <p:nvPr/>
        </p:nvSpPr>
        <p:spPr bwMode="auto">
          <a:xfrm>
            <a:off x="1214414" y="5429264"/>
            <a:ext cx="4038600" cy="0"/>
          </a:xfrm>
          <a:prstGeom prst="line">
            <a:avLst/>
          </a:prstGeom>
          <a:noFill/>
          <a:ln w="15120">
            <a:solidFill>
              <a:srgbClr val="0000FF"/>
            </a:solidFill>
            <a:prstDash val="dash"/>
            <a:round/>
            <a:headEnd/>
            <a:tailEnd/>
          </a:ln>
        </p:spPr>
        <p:txBody>
          <a:bodyPr/>
          <a:lstStyle/>
          <a:p>
            <a:endParaRPr lang="ja-JP" altLang="en-US"/>
          </a:p>
        </p:txBody>
      </p:sp>
      <p:sp>
        <p:nvSpPr>
          <p:cNvPr id="14341" name="Text Box 5" descr=" 14341"/>
          <p:cNvSpPr txBox="1">
            <a:spLocks noChangeArrowheads="1"/>
          </p:cNvSpPr>
          <p:nvPr/>
        </p:nvSpPr>
        <p:spPr bwMode="auto">
          <a:xfrm>
            <a:off x="5357818" y="5214950"/>
            <a:ext cx="3124200" cy="525401"/>
          </a:xfrm>
          <a:prstGeom prst="rect">
            <a:avLst/>
          </a:prstGeom>
          <a:noFill/>
          <a:ln w="9525">
            <a:noFill/>
            <a:miter lim="800000"/>
            <a:headEnd/>
            <a:tailEnd/>
          </a:ln>
          <a:effectLst/>
        </p:spPr>
        <p:txBody>
          <a:bodyPr lIns="90000" tIns="46800" rIns="90000" bIns="46800">
            <a:spAutoFit/>
          </a:bodyPr>
          <a:lstStyle/>
          <a:p>
            <a:pPr algn="l">
              <a:spcBef>
                <a:spcPct val="50000"/>
              </a:spcBef>
            </a:pPr>
            <a:r>
              <a:rPr lang="ja-JP" altLang="en-US" sz="2800" dirty="0">
                <a:solidFill>
                  <a:schemeClr val="accent2"/>
                </a:solidFill>
              </a:rPr>
              <a:t>空リスト</a:t>
            </a:r>
          </a:p>
        </p:txBody>
      </p:sp>
      <p:sp>
        <p:nvSpPr>
          <p:cNvPr id="7" name="正方形/長方形 6" descr=" 7"/>
          <p:cNvSpPr/>
          <p:nvPr/>
        </p:nvSpPr>
        <p:spPr bwMode="auto">
          <a:xfrm>
            <a:off x="500034" y="2928934"/>
            <a:ext cx="142876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500034" y="4286256"/>
            <a:ext cx="92869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9" name="正方形/長方形 8" descr=" 9"/>
          <p:cNvSpPr/>
          <p:nvPr/>
        </p:nvSpPr>
        <p:spPr bwMode="auto">
          <a:xfrm>
            <a:off x="500034" y="5143512"/>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169936662"/>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descr=" 1433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1</a:t>
            </a:r>
            <a:r>
              <a:rPr lang="ja-JP" altLang="en-GB"/>
              <a:t>）</a:t>
            </a:r>
          </a:p>
        </p:txBody>
      </p:sp>
      <p:sp>
        <p:nvSpPr>
          <p:cNvPr id="14338" name="Rectangle 2" descr=" 14338"/>
          <p:cNvSpPr>
            <a:spLocks noGrp="1" noChangeArrowheads="1"/>
          </p:cNvSpPr>
          <p:nvPr>
            <p:ph type="body" idx="4294967295"/>
          </p:nvPr>
        </p:nvSpPr>
        <p:spPr>
          <a:xfrm>
            <a:off x="457200" y="1600200"/>
            <a:ext cx="8229600" cy="4792663"/>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’w ’x (</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 x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x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x (* x 5))</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(4 20)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t>
            </a:r>
            <a:r>
              <a:rPr lang="en-GB" altLang="ja-JP" sz="2600" dirty="0"/>
              <a:t>        </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p>
        </p:txBody>
      </p:sp>
      <p:sp>
        <p:nvSpPr>
          <p:cNvPr id="14340" name="Line 4" descr=" 14340"/>
          <p:cNvSpPr>
            <a:spLocks noChangeShapeType="1"/>
          </p:cNvSpPr>
          <p:nvPr/>
        </p:nvSpPr>
        <p:spPr bwMode="auto">
          <a:xfrm>
            <a:off x="1214414" y="5429264"/>
            <a:ext cx="4038600" cy="0"/>
          </a:xfrm>
          <a:prstGeom prst="line">
            <a:avLst/>
          </a:prstGeom>
          <a:noFill/>
          <a:ln w="15120">
            <a:solidFill>
              <a:srgbClr val="0000FF"/>
            </a:solidFill>
            <a:prstDash val="dash"/>
            <a:round/>
            <a:headEnd/>
            <a:tailEnd/>
          </a:ln>
        </p:spPr>
        <p:txBody>
          <a:bodyPr/>
          <a:lstStyle/>
          <a:p>
            <a:endParaRPr lang="ja-JP" altLang="en-US"/>
          </a:p>
        </p:txBody>
      </p:sp>
      <p:sp>
        <p:nvSpPr>
          <p:cNvPr id="14341" name="Text Box 5" descr=" 14341"/>
          <p:cNvSpPr txBox="1">
            <a:spLocks noChangeArrowheads="1"/>
          </p:cNvSpPr>
          <p:nvPr/>
        </p:nvSpPr>
        <p:spPr bwMode="auto">
          <a:xfrm>
            <a:off x="5357818" y="5214950"/>
            <a:ext cx="3124200" cy="525401"/>
          </a:xfrm>
          <a:prstGeom prst="rect">
            <a:avLst/>
          </a:prstGeom>
          <a:noFill/>
          <a:ln w="9525">
            <a:noFill/>
            <a:miter lim="800000"/>
            <a:headEnd/>
            <a:tailEnd/>
          </a:ln>
          <a:effectLst/>
        </p:spPr>
        <p:txBody>
          <a:bodyPr lIns="90000" tIns="46800" rIns="90000" bIns="46800">
            <a:spAutoFit/>
          </a:bodyPr>
          <a:lstStyle/>
          <a:p>
            <a:pPr algn="l">
              <a:spcBef>
                <a:spcPct val="50000"/>
              </a:spcBef>
            </a:pPr>
            <a:r>
              <a:rPr lang="ja-JP" altLang="en-US" sz="2800" dirty="0">
                <a:solidFill>
                  <a:schemeClr val="accent2"/>
                </a:solidFill>
              </a:rPr>
              <a:t>空リスト</a:t>
            </a:r>
          </a:p>
        </p:txBody>
      </p:sp>
      <p:sp>
        <p:nvSpPr>
          <p:cNvPr id="8" name="正方形/長方形 7" descr=" 8"/>
          <p:cNvSpPr/>
          <p:nvPr/>
        </p:nvSpPr>
        <p:spPr bwMode="auto">
          <a:xfrm>
            <a:off x="500034" y="4286256"/>
            <a:ext cx="92869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9" name="正方形/長方形 8" descr=" 9"/>
          <p:cNvSpPr/>
          <p:nvPr/>
        </p:nvSpPr>
        <p:spPr bwMode="auto">
          <a:xfrm>
            <a:off x="500034" y="5143512"/>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998023749"/>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descr=" 1433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1</a:t>
            </a:r>
            <a:r>
              <a:rPr lang="ja-JP" altLang="en-GB"/>
              <a:t>）</a:t>
            </a:r>
          </a:p>
        </p:txBody>
      </p:sp>
      <p:sp>
        <p:nvSpPr>
          <p:cNvPr id="14338" name="Rectangle 2" descr=" 14338"/>
          <p:cNvSpPr>
            <a:spLocks noGrp="1" noChangeArrowheads="1"/>
          </p:cNvSpPr>
          <p:nvPr>
            <p:ph type="body" idx="4294967295"/>
          </p:nvPr>
        </p:nvSpPr>
        <p:spPr>
          <a:xfrm>
            <a:off x="457200" y="1600200"/>
            <a:ext cx="8229600" cy="4792663"/>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’w ’x (</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 x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x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x (* x 5))</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(4 20)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t>
            </a:r>
            <a:r>
              <a:rPr lang="en-GB" altLang="ja-JP" sz="2600" dirty="0"/>
              <a:t>        </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p>
        </p:txBody>
      </p:sp>
      <p:sp>
        <p:nvSpPr>
          <p:cNvPr id="14340" name="Line 4" descr=" 14340"/>
          <p:cNvSpPr>
            <a:spLocks noChangeShapeType="1"/>
          </p:cNvSpPr>
          <p:nvPr/>
        </p:nvSpPr>
        <p:spPr bwMode="auto">
          <a:xfrm>
            <a:off x="1214414" y="5429264"/>
            <a:ext cx="4038600" cy="0"/>
          </a:xfrm>
          <a:prstGeom prst="line">
            <a:avLst/>
          </a:prstGeom>
          <a:noFill/>
          <a:ln w="15120">
            <a:solidFill>
              <a:srgbClr val="0000FF"/>
            </a:solidFill>
            <a:prstDash val="dash"/>
            <a:round/>
            <a:headEnd/>
            <a:tailEnd/>
          </a:ln>
        </p:spPr>
        <p:txBody>
          <a:bodyPr/>
          <a:lstStyle/>
          <a:p>
            <a:endParaRPr lang="ja-JP" altLang="en-US"/>
          </a:p>
        </p:txBody>
      </p:sp>
      <p:sp>
        <p:nvSpPr>
          <p:cNvPr id="14341" name="Text Box 5" descr=" 14341"/>
          <p:cNvSpPr txBox="1">
            <a:spLocks noChangeArrowheads="1"/>
          </p:cNvSpPr>
          <p:nvPr/>
        </p:nvSpPr>
        <p:spPr bwMode="auto">
          <a:xfrm>
            <a:off x="5357818" y="5214950"/>
            <a:ext cx="3124200" cy="525401"/>
          </a:xfrm>
          <a:prstGeom prst="rect">
            <a:avLst/>
          </a:prstGeom>
          <a:noFill/>
          <a:ln w="9525">
            <a:noFill/>
            <a:miter lim="800000"/>
            <a:headEnd/>
            <a:tailEnd/>
          </a:ln>
          <a:effectLst/>
        </p:spPr>
        <p:txBody>
          <a:bodyPr lIns="90000" tIns="46800" rIns="90000" bIns="46800">
            <a:spAutoFit/>
          </a:bodyPr>
          <a:lstStyle/>
          <a:p>
            <a:pPr algn="l">
              <a:spcBef>
                <a:spcPct val="50000"/>
              </a:spcBef>
            </a:pPr>
            <a:r>
              <a:rPr lang="ja-JP" altLang="en-US" sz="2800" dirty="0">
                <a:solidFill>
                  <a:schemeClr val="accent2"/>
                </a:solidFill>
              </a:rPr>
              <a:t>空リスト</a:t>
            </a:r>
          </a:p>
        </p:txBody>
      </p:sp>
      <p:sp>
        <p:nvSpPr>
          <p:cNvPr id="9" name="正方形/長方形 8" descr=" 9"/>
          <p:cNvSpPr/>
          <p:nvPr/>
        </p:nvSpPr>
        <p:spPr bwMode="auto">
          <a:xfrm>
            <a:off x="500034" y="5143512"/>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663800877"/>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descr=" 14337"/>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1</a:t>
            </a:r>
            <a:r>
              <a:rPr lang="ja-JP" altLang="en-GB"/>
              <a:t>）</a:t>
            </a:r>
          </a:p>
        </p:txBody>
      </p:sp>
      <p:sp>
        <p:nvSpPr>
          <p:cNvPr id="14338" name="Rectangle 2" descr=" 14338"/>
          <p:cNvSpPr>
            <a:spLocks noGrp="1" noChangeArrowheads="1"/>
          </p:cNvSpPr>
          <p:nvPr>
            <p:ph type="body" idx="4294967295"/>
          </p:nvPr>
        </p:nvSpPr>
        <p:spPr>
          <a:xfrm>
            <a:off x="457200" y="1600200"/>
            <a:ext cx="8229600" cy="4792663"/>
          </a:xfrm>
          <a:ln/>
        </p:spPr>
        <p:txBody>
          <a:bodyPr/>
          <a:lstStyle/>
          <a:p>
            <a:pPr>
              <a:lnSpc>
                <a:spcPct val="93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(1 2 3 4)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’w ’x (</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 x (y z))</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(define x 4)</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 x (* x 5))</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(4 20)</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list</a:t>
            </a:r>
            <a:r>
              <a:rPr lang="en-GB" altLang="ja-JP" sz="2600" dirty="0">
                <a:latin typeface="Verdana" pitchFamily="34" charset="0"/>
                <a:ea typeface="Verdana" pitchFamily="34" charset="0"/>
                <a:cs typeface="Verdana" pitchFamily="34" charset="0"/>
              </a:rPr>
              <a:t>)</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t>
            </a:r>
            <a:r>
              <a:rPr lang="en-GB" altLang="ja-JP" sz="2600" dirty="0"/>
              <a:t>        </a:t>
            </a:r>
          </a:p>
          <a:p>
            <a:pPr>
              <a:lnSpc>
                <a:spcPct val="90000"/>
              </a:lnSpc>
              <a:spcBef>
                <a:spcPts val="65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p>
        </p:txBody>
      </p:sp>
      <p:sp>
        <p:nvSpPr>
          <p:cNvPr id="14340" name="Line 4" descr=" 14340"/>
          <p:cNvSpPr>
            <a:spLocks noChangeShapeType="1"/>
          </p:cNvSpPr>
          <p:nvPr/>
        </p:nvSpPr>
        <p:spPr bwMode="auto">
          <a:xfrm>
            <a:off x="1214414" y="5429264"/>
            <a:ext cx="4038600" cy="0"/>
          </a:xfrm>
          <a:prstGeom prst="line">
            <a:avLst/>
          </a:prstGeom>
          <a:noFill/>
          <a:ln w="15120">
            <a:solidFill>
              <a:srgbClr val="0000FF"/>
            </a:solidFill>
            <a:prstDash val="dash"/>
            <a:round/>
            <a:headEnd/>
            <a:tailEnd/>
          </a:ln>
        </p:spPr>
        <p:txBody>
          <a:bodyPr/>
          <a:lstStyle/>
          <a:p>
            <a:endParaRPr lang="ja-JP" altLang="en-US"/>
          </a:p>
        </p:txBody>
      </p:sp>
      <p:sp>
        <p:nvSpPr>
          <p:cNvPr id="14341" name="Text Box 5" descr=" 14341"/>
          <p:cNvSpPr txBox="1">
            <a:spLocks noChangeArrowheads="1"/>
          </p:cNvSpPr>
          <p:nvPr/>
        </p:nvSpPr>
        <p:spPr bwMode="auto">
          <a:xfrm>
            <a:off x="5357818" y="5214950"/>
            <a:ext cx="3124200" cy="525401"/>
          </a:xfrm>
          <a:prstGeom prst="rect">
            <a:avLst/>
          </a:prstGeom>
          <a:noFill/>
          <a:ln w="9525">
            <a:noFill/>
            <a:miter lim="800000"/>
            <a:headEnd/>
            <a:tailEnd/>
          </a:ln>
          <a:effectLst/>
        </p:spPr>
        <p:txBody>
          <a:bodyPr lIns="90000" tIns="46800" rIns="90000" bIns="46800">
            <a:spAutoFit/>
          </a:bodyPr>
          <a:lstStyle/>
          <a:p>
            <a:pPr algn="l">
              <a:spcBef>
                <a:spcPct val="50000"/>
              </a:spcBef>
            </a:pPr>
            <a:r>
              <a:rPr lang="ja-JP" altLang="en-US" sz="2800" dirty="0">
                <a:solidFill>
                  <a:schemeClr val="accent2"/>
                </a:solidFill>
              </a:rPr>
              <a:t>空リスト</a:t>
            </a:r>
          </a:p>
        </p:txBody>
      </p:sp>
    </p:spTree>
    <p:extLst>
      <p:ext uri="{BB962C8B-B14F-4D97-AF65-F5344CB8AC3E}">
        <p14:creationId xmlns:p14="http://schemas.microsoft.com/office/powerpoint/2010/main" val="1536977945"/>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a:t>リストの生成（</a:t>
            </a:r>
            <a:r>
              <a:rPr lang="en-GB" altLang="ja-JP"/>
              <a:t>2</a:t>
            </a:r>
            <a:r>
              <a:rPr lang="ja-JP" altLang="en-GB"/>
              <a:t>）</a:t>
            </a:r>
          </a:p>
        </p:txBody>
      </p:sp>
      <p:sp>
        <p:nvSpPr>
          <p:cNvPr id="15362" name="Rectangle 2"/>
          <p:cNvSpPr>
            <a:spLocks noGrp="1" noChangeArrowheads="1"/>
          </p:cNvSpPr>
          <p:nvPr>
            <p:ph type="body" idx="4294967295"/>
          </p:nvPr>
        </p:nvSpPr>
        <p:spPr>
          <a:xfrm>
            <a:off x="374650" y="2652713"/>
            <a:ext cx="5432425" cy="3762375"/>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 y)</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 y)</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’((x y) 1 2 (a b 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((x y) 1 2 (a b 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’(define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(define (square x) (* x x))</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dirty="0">
              <a:latin typeface="Times New Roman" pitchFamily="18" charset="0"/>
            </a:endParaRPr>
          </a:p>
        </p:txBody>
      </p:sp>
      <p:sp>
        <p:nvSpPr>
          <p:cNvPr id="15363" name="Text Box 3"/>
          <p:cNvSpPr txBox="1">
            <a:spLocks noChangeArrowheads="1"/>
          </p:cNvSpPr>
          <p:nvPr/>
        </p:nvSpPr>
        <p:spPr bwMode="auto">
          <a:xfrm>
            <a:off x="4254480" y="2668588"/>
            <a:ext cx="3752850" cy="523862"/>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rgbClr val="0000FF"/>
                </a:solidFill>
                <a:latin typeface="Arial" charset="0"/>
              </a:rPr>
              <a:t>(</a:t>
            </a:r>
            <a:r>
              <a:rPr lang="en-GB" altLang="ja-JP" sz="3000" dirty="0">
                <a:solidFill>
                  <a:srgbClr val="0000FF"/>
                </a:solidFill>
                <a:latin typeface="Arial" charset="0"/>
              </a:rPr>
              <a:t>quote (x y)) </a:t>
            </a:r>
            <a:r>
              <a:rPr lang="ja-JP" altLang="en-US" sz="3000" dirty="0">
                <a:solidFill>
                  <a:srgbClr val="0000FF"/>
                </a:solidFill>
                <a:latin typeface="Arial" charset="0"/>
              </a:rPr>
              <a:t>の略記</a:t>
            </a:r>
            <a:endParaRPr lang="ja-JP" altLang="en-GB" sz="3000" dirty="0">
              <a:solidFill>
                <a:srgbClr val="0000FF"/>
              </a:solidFill>
              <a:latin typeface="Arial" charset="0"/>
            </a:endParaRPr>
          </a:p>
        </p:txBody>
      </p:sp>
      <p:sp>
        <p:nvSpPr>
          <p:cNvPr id="15364" name="Line 4"/>
          <p:cNvSpPr>
            <a:spLocks noChangeShapeType="1"/>
          </p:cNvSpPr>
          <p:nvPr/>
        </p:nvSpPr>
        <p:spPr bwMode="auto">
          <a:xfrm>
            <a:off x="1714480" y="2935288"/>
            <a:ext cx="2451100" cy="1587"/>
          </a:xfrm>
          <a:prstGeom prst="line">
            <a:avLst/>
          </a:prstGeom>
          <a:noFill/>
          <a:ln w="15120">
            <a:solidFill>
              <a:srgbClr val="0000FF"/>
            </a:solidFill>
            <a:prstDash val="dash"/>
            <a:round/>
            <a:headEnd/>
            <a:tailEnd/>
          </a:ln>
        </p:spPr>
        <p:txBody>
          <a:bodyPr/>
          <a:lstStyle/>
          <a:p>
            <a:endParaRPr lang="ja-JP" altLang="en-US"/>
          </a:p>
        </p:txBody>
      </p:sp>
      <p:sp>
        <p:nvSpPr>
          <p:cNvPr id="15365" name="Text Box 5"/>
          <p:cNvSpPr txBox="1">
            <a:spLocks noChangeArrowheads="1"/>
          </p:cNvSpPr>
          <p:nvPr/>
        </p:nvSpPr>
        <p:spPr bwMode="auto">
          <a:xfrm>
            <a:off x="357188" y="1608138"/>
            <a:ext cx="8229600" cy="942975"/>
          </a:xfrm>
          <a:prstGeom prst="rect">
            <a:avLst/>
          </a:prstGeom>
          <a:noFill/>
          <a:ln w="9525">
            <a:noFill/>
            <a:miter lim="800000"/>
            <a:headEnd/>
            <a:tailEnd/>
          </a:ln>
        </p:spPr>
        <p:txBody>
          <a:bodyPr lIns="90000" tIns="46800" rIns="90000" bIns="46800">
            <a:spAutoFit/>
          </a:bodyPr>
          <a:lstStyle/>
          <a:p>
            <a:pPr marL="341313" indent="-341313" algn="l" eaLnBrk="1" hangingPunct="1">
              <a:lnSpc>
                <a:spcPct val="93000"/>
              </a:lnSpc>
              <a:spcBef>
                <a:spcPts val="750"/>
              </a:spcBef>
              <a:buClr>
                <a:srgbClr val="CC9900"/>
              </a:buClr>
              <a:buSzPct val="6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a:solidFill>
                  <a:schemeClr val="tx1"/>
                </a:solidFill>
                <a:latin typeface="ＭＳ Ｐゴシック" pitchFamily="50" charset="-128"/>
              </a:rPr>
              <a:t>リストの要素がわかっている場合は、             (</a:t>
            </a:r>
            <a:r>
              <a:rPr lang="en-GB" altLang="ja-JP" sz="3000">
                <a:solidFill>
                  <a:schemeClr val="tx1"/>
                </a:solidFill>
                <a:latin typeface="ＭＳ Ｐゴシック" pitchFamily="50" charset="-128"/>
              </a:rPr>
              <a:t>quote 〈</a:t>
            </a:r>
            <a:r>
              <a:rPr lang="ja-JP" altLang="en-GB" sz="3000">
                <a:solidFill>
                  <a:schemeClr val="tx1"/>
                </a:solidFill>
                <a:latin typeface="ＭＳ Ｐゴシック" pitchFamily="50" charset="-128"/>
              </a:rPr>
              <a:t>リストを表す式</a:t>
            </a:r>
            <a:r>
              <a:rPr lang="en-GB" altLang="ja-JP" sz="3000">
                <a:solidFill>
                  <a:schemeClr val="tx1"/>
                </a:solidFill>
                <a:latin typeface="ＭＳ Ｐゴシック" pitchFamily="50" charset="-128"/>
              </a:rPr>
              <a:t>〉) </a:t>
            </a:r>
            <a:r>
              <a:rPr lang="ja-JP" altLang="en-GB" sz="3000">
                <a:solidFill>
                  <a:schemeClr val="tx1"/>
                </a:solidFill>
                <a:latin typeface="ＭＳ Ｐゴシック" pitchFamily="50" charset="-128"/>
              </a:rPr>
              <a:t>でもよい。</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 16385"/>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リストの要素の参照</a:t>
            </a:r>
            <a:endParaRPr lang="en-GB" altLang="ja-JP" dirty="0"/>
          </a:p>
        </p:txBody>
      </p:sp>
      <p:sp>
        <p:nvSpPr>
          <p:cNvPr id="16386" name="Rectangle 2" descr=" 16386"/>
          <p:cNvSpPr>
            <a:spLocks noGrp="1" noChangeArrowheads="1"/>
          </p:cNvSpPr>
          <p:nvPr>
            <p:ph type="body" idx="4294967295"/>
          </p:nvPr>
        </p:nvSpPr>
        <p:spPr>
          <a:xfrm>
            <a:off x="457200" y="1600200"/>
            <a:ext cx="6900882" cy="4356100"/>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car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cdr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(car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(cdr (cdr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t>
            </a:r>
          </a:p>
        </p:txBody>
      </p:sp>
      <p:sp>
        <p:nvSpPr>
          <p:cNvPr id="16387" name="Text Box 3" descr=" 16387"/>
          <p:cNvSpPr txBox="1">
            <a:spLocks noChangeArrowheads="1"/>
          </p:cNvSpPr>
          <p:nvPr/>
        </p:nvSpPr>
        <p:spPr bwMode="auto">
          <a:xfrm>
            <a:off x="5715008" y="1600200"/>
            <a:ext cx="3046405" cy="1090684"/>
          </a:xfrm>
          <a:prstGeom prst="rect">
            <a:avLst/>
          </a:prstGeom>
          <a:noFill/>
          <a:ln w="9525">
            <a:noFill/>
            <a:miter lim="800000"/>
            <a:headEnd/>
            <a:tailEnd/>
          </a:ln>
        </p:spPr>
        <p:txBody>
          <a:bodyPr wrap="square" lIns="90000" tIns="46800" rIns="90000" bIns="46800">
            <a:spAutoFit/>
          </a:bodyPr>
          <a:lstStyle/>
          <a:p>
            <a:pPr marL="341313" indent="-341313" algn="r" eaLnBrk="1" hangingPunct="1">
              <a:lnSpc>
                <a:spcPct val="93000"/>
              </a:lnSpc>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chemeClr val="tx1"/>
                </a:solidFill>
                <a:latin typeface="Arial" charset="0"/>
              </a:rPr>
              <a:t>                          </a:t>
            </a:r>
            <a:endParaRPr lang="ja-JP" altLang="en-GB" sz="2600" dirty="0">
              <a:solidFill>
                <a:srgbClr val="0000FF"/>
              </a:solidFill>
              <a:latin typeface="Arial" charset="0"/>
            </a:endParaRPr>
          </a:p>
          <a:p>
            <a:pPr marL="341313" indent="-341313" algn="r" eaLnBrk="1" hangingPunct="1">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chemeClr val="tx1"/>
              </a:solidFill>
              <a:latin typeface="Arial" charset="0"/>
            </a:endParaRPr>
          </a:p>
        </p:txBody>
      </p:sp>
      <p:sp>
        <p:nvSpPr>
          <p:cNvPr id="16389" name="Line 5" descr=" 16389"/>
          <p:cNvSpPr>
            <a:spLocks noChangeShapeType="1"/>
          </p:cNvSpPr>
          <p:nvPr/>
        </p:nvSpPr>
        <p:spPr bwMode="auto">
          <a:xfrm>
            <a:off x="3387826" y="2786058"/>
            <a:ext cx="1066800" cy="0"/>
          </a:xfrm>
          <a:prstGeom prst="line">
            <a:avLst/>
          </a:prstGeom>
          <a:noFill/>
          <a:ln w="15120">
            <a:solidFill>
              <a:srgbClr val="0000FF"/>
            </a:solidFill>
            <a:prstDash val="dash"/>
            <a:round/>
            <a:headEnd/>
            <a:tailEnd/>
          </a:ln>
        </p:spPr>
        <p:txBody>
          <a:bodyPr/>
          <a:lstStyle/>
          <a:p>
            <a:endParaRPr lang="ja-JP" altLang="en-US"/>
          </a:p>
        </p:txBody>
      </p:sp>
      <p:sp>
        <p:nvSpPr>
          <p:cNvPr id="16391" name="Line 7" descr=" 16391"/>
          <p:cNvSpPr>
            <a:spLocks noChangeShapeType="1"/>
          </p:cNvSpPr>
          <p:nvPr/>
        </p:nvSpPr>
        <p:spPr bwMode="auto">
          <a:xfrm>
            <a:off x="3387826" y="1857364"/>
            <a:ext cx="2057400" cy="0"/>
          </a:xfrm>
          <a:prstGeom prst="line">
            <a:avLst/>
          </a:prstGeom>
          <a:noFill/>
          <a:ln w="15120">
            <a:solidFill>
              <a:srgbClr val="0000FF"/>
            </a:solidFill>
            <a:prstDash val="dash"/>
            <a:round/>
            <a:headEnd/>
            <a:tailEnd/>
          </a:ln>
        </p:spPr>
        <p:txBody>
          <a:bodyPr/>
          <a:lstStyle/>
          <a:p>
            <a:endParaRPr lang="ja-JP" altLang="en-US"/>
          </a:p>
        </p:txBody>
      </p:sp>
      <p:sp>
        <p:nvSpPr>
          <p:cNvPr id="7" name="正方形/長方形 6" descr=" 7"/>
          <p:cNvSpPr/>
          <p:nvPr/>
        </p:nvSpPr>
        <p:spPr>
          <a:xfrm>
            <a:off x="4573692" y="2538707"/>
            <a:ext cx="3570208" cy="461665"/>
          </a:xfrm>
          <a:prstGeom prst="rect">
            <a:avLst/>
          </a:prstGeom>
        </p:spPr>
        <p:txBody>
          <a:bodyPr wrap="none">
            <a:spAutoFit/>
          </a:bodyPr>
          <a:lstStyle/>
          <a:p>
            <a:pPr marL="341313" indent="-341313" algn="r">
              <a:spcBef>
                <a:spcPts val="1038"/>
              </a:spcBef>
              <a:spcAft>
                <a:spcPts val="288"/>
              </a:spcAft>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400" dirty="0">
                <a:solidFill>
                  <a:srgbClr val="0000FF"/>
                </a:solidFill>
                <a:latin typeface="Arial" charset="0"/>
              </a:rPr>
              <a:t>先頭要素を除いたリスト</a:t>
            </a:r>
          </a:p>
        </p:txBody>
      </p:sp>
      <p:sp>
        <p:nvSpPr>
          <p:cNvPr id="8" name="正方形/長方形 7" descr=" 8"/>
          <p:cNvSpPr/>
          <p:nvPr/>
        </p:nvSpPr>
        <p:spPr>
          <a:xfrm>
            <a:off x="5430948" y="1643050"/>
            <a:ext cx="2646878" cy="461665"/>
          </a:xfrm>
          <a:prstGeom prst="rect">
            <a:avLst/>
          </a:prstGeom>
        </p:spPr>
        <p:txBody>
          <a:bodyPr wrap="none">
            <a:spAutoFit/>
          </a:bodyPr>
          <a:lstStyle/>
          <a:p>
            <a:r>
              <a:rPr lang="ja-JP" altLang="en-GB" sz="2400" dirty="0">
                <a:solidFill>
                  <a:srgbClr val="0000FF"/>
                </a:solidFill>
                <a:latin typeface="Arial" charset="0"/>
              </a:rPr>
              <a:t>リストの先頭要素</a:t>
            </a:r>
            <a:endParaRPr lang="ja-JP" altLang="en-US" sz="2400" dirty="0"/>
          </a:p>
        </p:txBody>
      </p:sp>
      <p:sp>
        <p:nvSpPr>
          <p:cNvPr id="9" name="正方形/長方形 8" descr=" 9"/>
          <p:cNvSpPr/>
          <p:nvPr/>
        </p:nvSpPr>
        <p:spPr bwMode="auto">
          <a:xfrm>
            <a:off x="500034" y="2071678"/>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0" name="正方形/長方形 9" descr=" 10"/>
          <p:cNvSpPr/>
          <p:nvPr/>
        </p:nvSpPr>
        <p:spPr bwMode="auto">
          <a:xfrm>
            <a:off x="500034" y="3000372"/>
            <a:ext cx="92869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1" name="正方形/長方形 10" descr=" 11"/>
          <p:cNvSpPr/>
          <p:nvPr/>
        </p:nvSpPr>
        <p:spPr bwMode="auto">
          <a:xfrm>
            <a:off x="500034" y="3929066"/>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500034" y="4857760"/>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 16385"/>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リストの要素の参照</a:t>
            </a:r>
            <a:endParaRPr lang="en-GB" altLang="ja-JP" dirty="0"/>
          </a:p>
        </p:txBody>
      </p:sp>
      <p:sp>
        <p:nvSpPr>
          <p:cNvPr id="16386" name="Rectangle 2" descr=" 16386"/>
          <p:cNvSpPr>
            <a:spLocks noGrp="1" noChangeArrowheads="1"/>
          </p:cNvSpPr>
          <p:nvPr>
            <p:ph type="body" idx="4294967295"/>
          </p:nvPr>
        </p:nvSpPr>
        <p:spPr>
          <a:xfrm>
            <a:off x="457200" y="1600200"/>
            <a:ext cx="6900882" cy="4356100"/>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car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cdr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(car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(cdr (cdr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t>
            </a:r>
          </a:p>
        </p:txBody>
      </p:sp>
      <p:sp>
        <p:nvSpPr>
          <p:cNvPr id="16387" name="Text Box 3" descr=" 16387"/>
          <p:cNvSpPr txBox="1">
            <a:spLocks noChangeArrowheads="1"/>
          </p:cNvSpPr>
          <p:nvPr/>
        </p:nvSpPr>
        <p:spPr bwMode="auto">
          <a:xfrm>
            <a:off x="5715008" y="1600200"/>
            <a:ext cx="3046405" cy="1090684"/>
          </a:xfrm>
          <a:prstGeom prst="rect">
            <a:avLst/>
          </a:prstGeom>
          <a:noFill/>
          <a:ln w="9525">
            <a:noFill/>
            <a:miter lim="800000"/>
            <a:headEnd/>
            <a:tailEnd/>
          </a:ln>
        </p:spPr>
        <p:txBody>
          <a:bodyPr wrap="square" lIns="90000" tIns="46800" rIns="90000" bIns="46800">
            <a:spAutoFit/>
          </a:bodyPr>
          <a:lstStyle/>
          <a:p>
            <a:pPr marL="341313" indent="-341313" algn="r" eaLnBrk="1" hangingPunct="1">
              <a:lnSpc>
                <a:spcPct val="93000"/>
              </a:lnSpc>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chemeClr val="tx1"/>
                </a:solidFill>
                <a:latin typeface="Arial" charset="0"/>
              </a:rPr>
              <a:t>                          </a:t>
            </a:r>
            <a:endParaRPr lang="ja-JP" altLang="en-GB" sz="2600" dirty="0">
              <a:solidFill>
                <a:srgbClr val="0000FF"/>
              </a:solidFill>
              <a:latin typeface="Arial" charset="0"/>
            </a:endParaRPr>
          </a:p>
          <a:p>
            <a:pPr marL="341313" indent="-341313" algn="r" eaLnBrk="1" hangingPunct="1">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chemeClr val="tx1"/>
              </a:solidFill>
              <a:latin typeface="Arial" charset="0"/>
            </a:endParaRPr>
          </a:p>
        </p:txBody>
      </p:sp>
      <p:sp>
        <p:nvSpPr>
          <p:cNvPr id="16389" name="Line 5" descr=" 16389"/>
          <p:cNvSpPr>
            <a:spLocks noChangeShapeType="1"/>
          </p:cNvSpPr>
          <p:nvPr/>
        </p:nvSpPr>
        <p:spPr bwMode="auto">
          <a:xfrm>
            <a:off x="3387826" y="2786058"/>
            <a:ext cx="1066800" cy="0"/>
          </a:xfrm>
          <a:prstGeom prst="line">
            <a:avLst/>
          </a:prstGeom>
          <a:noFill/>
          <a:ln w="15120">
            <a:solidFill>
              <a:srgbClr val="0000FF"/>
            </a:solidFill>
            <a:prstDash val="dash"/>
            <a:round/>
            <a:headEnd/>
            <a:tailEnd/>
          </a:ln>
        </p:spPr>
        <p:txBody>
          <a:bodyPr/>
          <a:lstStyle/>
          <a:p>
            <a:endParaRPr lang="ja-JP" altLang="en-US"/>
          </a:p>
        </p:txBody>
      </p:sp>
      <p:sp>
        <p:nvSpPr>
          <p:cNvPr id="16391" name="Line 7" descr=" 16391"/>
          <p:cNvSpPr>
            <a:spLocks noChangeShapeType="1"/>
          </p:cNvSpPr>
          <p:nvPr/>
        </p:nvSpPr>
        <p:spPr bwMode="auto">
          <a:xfrm>
            <a:off x="3387826" y="1857364"/>
            <a:ext cx="2057400" cy="0"/>
          </a:xfrm>
          <a:prstGeom prst="line">
            <a:avLst/>
          </a:prstGeom>
          <a:noFill/>
          <a:ln w="15120">
            <a:solidFill>
              <a:srgbClr val="0000FF"/>
            </a:solidFill>
            <a:prstDash val="dash"/>
            <a:round/>
            <a:headEnd/>
            <a:tailEnd/>
          </a:ln>
        </p:spPr>
        <p:txBody>
          <a:bodyPr/>
          <a:lstStyle/>
          <a:p>
            <a:endParaRPr lang="ja-JP" altLang="en-US"/>
          </a:p>
        </p:txBody>
      </p:sp>
      <p:sp>
        <p:nvSpPr>
          <p:cNvPr id="7" name="正方形/長方形 6" descr=" 7"/>
          <p:cNvSpPr/>
          <p:nvPr/>
        </p:nvSpPr>
        <p:spPr>
          <a:xfrm>
            <a:off x="4573692" y="2538707"/>
            <a:ext cx="3570208" cy="461665"/>
          </a:xfrm>
          <a:prstGeom prst="rect">
            <a:avLst/>
          </a:prstGeom>
        </p:spPr>
        <p:txBody>
          <a:bodyPr wrap="none">
            <a:spAutoFit/>
          </a:bodyPr>
          <a:lstStyle/>
          <a:p>
            <a:pPr marL="341313" indent="-341313" algn="r">
              <a:spcBef>
                <a:spcPts val="1038"/>
              </a:spcBef>
              <a:spcAft>
                <a:spcPts val="288"/>
              </a:spcAft>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400" dirty="0">
                <a:solidFill>
                  <a:srgbClr val="0000FF"/>
                </a:solidFill>
                <a:latin typeface="Arial" charset="0"/>
              </a:rPr>
              <a:t>先頭要素を除いたリスト</a:t>
            </a:r>
          </a:p>
        </p:txBody>
      </p:sp>
      <p:sp>
        <p:nvSpPr>
          <p:cNvPr id="8" name="正方形/長方形 7" descr=" 8"/>
          <p:cNvSpPr/>
          <p:nvPr/>
        </p:nvSpPr>
        <p:spPr>
          <a:xfrm>
            <a:off x="5430948" y="1643050"/>
            <a:ext cx="2646878" cy="461665"/>
          </a:xfrm>
          <a:prstGeom prst="rect">
            <a:avLst/>
          </a:prstGeom>
        </p:spPr>
        <p:txBody>
          <a:bodyPr wrap="none">
            <a:spAutoFit/>
          </a:bodyPr>
          <a:lstStyle/>
          <a:p>
            <a:r>
              <a:rPr lang="ja-JP" altLang="en-GB" sz="2400" dirty="0">
                <a:solidFill>
                  <a:srgbClr val="0000FF"/>
                </a:solidFill>
                <a:latin typeface="Arial" charset="0"/>
              </a:rPr>
              <a:t>リストの先頭要素</a:t>
            </a:r>
            <a:endParaRPr lang="ja-JP" altLang="en-US" sz="2400" dirty="0"/>
          </a:p>
        </p:txBody>
      </p:sp>
      <p:sp>
        <p:nvSpPr>
          <p:cNvPr id="10" name="正方形/長方形 9" descr=" 10"/>
          <p:cNvSpPr/>
          <p:nvPr/>
        </p:nvSpPr>
        <p:spPr bwMode="auto">
          <a:xfrm>
            <a:off x="500034" y="3000372"/>
            <a:ext cx="92869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1" name="正方形/長方形 10" descr=" 11"/>
          <p:cNvSpPr/>
          <p:nvPr/>
        </p:nvSpPr>
        <p:spPr bwMode="auto">
          <a:xfrm>
            <a:off x="500034" y="3929066"/>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500034" y="4857760"/>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403930880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Lisp</a:t>
            </a:r>
            <a:r>
              <a:rPr kumimoji="1" lang="ja-JP" altLang="en-US" dirty="0"/>
              <a:t>言語</a:t>
            </a:r>
          </a:p>
        </p:txBody>
      </p:sp>
      <p:sp>
        <p:nvSpPr>
          <p:cNvPr id="3" name="コンテンツ プレースホルダ 2" descr=" 3"/>
          <p:cNvSpPr>
            <a:spLocks noGrp="1"/>
          </p:cNvSpPr>
          <p:nvPr>
            <p:ph idx="1"/>
          </p:nvPr>
        </p:nvSpPr>
        <p:spPr>
          <a:xfrm>
            <a:off x="571472" y="1447800"/>
            <a:ext cx="8115328" cy="4572000"/>
          </a:xfrm>
        </p:spPr>
        <p:txBody>
          <a:bodyPr>
            <a:normAutofit/>
          </a:bodyPr>
          <a:lstStyle/>
          <a:p>
            <a:r>
              <a:rPr kumimoji="1" lang="en-US" altLang="ja-JP" dirty="0"/>
              <a:t>John</a:t>
            </a:r>
            <a:r>
              <a:rPr kumimoji="1" lang="ja-JP" altLang="en-US" dirty="0"/>
              <a:t> </a:t>
            </a:r>
            <a:r>
              <a:rPr kumimoji="1" lang="en-US" altLang="ja-JP" dirty="0"/>
              <a:t>McCarthy</a:t>
            </a:r>
            <a:r>
              <a:rPr kumimoji="1" lang="ja-JP" altLang="en-US" dirty="0"/>
              <a:t> によって発明（</a:t>
            </a:r>
            <a:r>
              <a:rPr kumimoji="1" lang="en-US" altLang="ja-JP" dirty="0"/>
              <a:t>1958</a:t>
            </a:r>
            <a:r>
              <a:rPr kumimoji="1" lang="ja-JP" altLang="en-US" dirty="0"/>
              <a:t>年）</a:t>
            </a:r>
            <a:endParaRPr kumimoji="1" lang="en-US" altLang="ja-JP" dirty="0"/>
          </a:p>
          <a:p>
            <a:pPr algn="just"/>
            <a:r>
              <a:rPr kumimoji="1" lang="en-US" altLang="ja-JP" dirty="0"/>
              <a:t>FORTRAN</a:t>
            </a:r>
            <a:r>
              <a:rPr kumimoji="1" lang="ja-JP" altLang="en-US" dirty="0"/>
              <a:t>（</a:t>
            </a:r>
            <a:r>
              <a:rPr kumimoji="1" lang="en-US" altLang="ja-JP" dirty="0"/>
              <a:t>1957</a:t>
            </a:r>
            <a:r>
              <a:rPr kumimoji="1" lang="ja-JP" altLang="en-US" dirty="0"/>
              <a:t>年）に次いで</a:t>
            </a:r>
            <a:r>
              <a:rPr kumimoji="1" lang="en-US" altLang="ja-JP" dirty="0"/>
              <a:t>2</a:t>
            </a:r>
            <a:r>
              <a:rPr kumimoji="1" lang="ja-JP" altLang="en-US" dirty="0"/>
              <a:t>番目に古い</a:t>
            </a:r>
            <a:endParaRPr kumimoji="1" lang="en-US" altLang="ja-JP" dirty="0"/>
          </a:p>
          <a:p>
            <a:pPr algn="just"/>
            <a:r>
              <a:rPr kumimoji="1" lang="ja-JP" altLang="en-US" dirty="0"/>
              <a:t>特徴</a:t>
            </a:r>
            <a:endParaRPr kumimoji="1" lang="en-US" altLang="ja-JP" dirty="0"/>
          </a:p>
          <a:p>
            <a:pPr lvl="1" algn="just"/>
            <a:r>
              <a:rPr kumimoji="1" lang="ja-JP" altLang="en-US" dirty="0"/>
              <a:t>リスト処理が得意（</a:t>
            </a:r>
            <a:r>
              <a:rPr kumimoji="1" lang="en-US" altLang="ja-JP" dirty="0">
                <a:solidFill>
                  <a:schemeClr val="accent2"/>
                </a:solidFill>
              </a:rPr>
              <a:t>Lis</a:t>
            </a:r>
            <a:r>
              <a:rPr kumimoji="1" lang="en-US" altLang="ja-JP" dirty="0"/>
              <a:t>t</a:t>
            </a:r>
            <a:r>
              <a:rPr kumimoji="1" lang="ja-JP" altLang="en-US" dirty="0"/>
              <a:t> </a:t>
            </a:r>
            <a:r>
              <a:rPr kumimoji="1" lang="en-US" altLang="ja-JP" dirty="0">
                <a:solidFill>
                  <a:schemeClr val="accent2"/>
                </a:solidFill>
              </a:rPr>
              <a:t>P</a:t>
            </a:r>
            <a:r>
              <a:rPr kumimoji="1" lang="en-US" altLang="ja-JP" dirty="0"/>
              <a:t>rocessor)</a:t>
            </a:r>
          </a:p>
          <a:p>
            <a:pPr lvl="1" algn="just">
              <a:buClr>
                <a:schemeClr val="accent2">
                  <a:lumMod val="100000"/>
                </a:schemeClr>
              </a:buClr>
              <a:buSzPts val="2040"/>
              <a:buFont typeface="Wingdings 2" panose="05020102010507070707" pitchFamily="18" charset="2"/>
            </a:pPr>
            <a:r>
              <a:rPr kumimoji="1" lang="ja-JP" altLang="en-US">
                <a:solidFill>
                  <a:schemeClr val="tx1">
                    <a:lumMod val="100000"/>
                  </a:schemeClr>
                </a:solidFill>
                <a:latin typeface="Perpetua" panose="02020502060401020303" pitchFamily="18" charset="0"/>
              </a:rPr>
              <a:t>対話環境</a:t>
            </a:r>
            <a:endParaRPr kumimoji="1" lang="en-US" altLang="ja-JP">
              <a:solidFill>
                <a:schemeClr val="tx1">
                  <a:lumMod val="100000"/>
                </a:schemeClr>
              </a:solidFill>
              <a:latin typeface="Perpetua" panose="02020502060401020303" pitchFamily="18" charset="0"/>
            </a:endParaRPr>
          </a:p>
          <a:p>
            <a:pPr lvl="1" algn="just">
              <a:buClr>
                <a:schemeClr val="accent2">
                  <a:lumMod val="100000"/>
                </a:schemeClr>
              </a:buClr>
              <a:buSzPts val="2040"/>
              <a:buFont typeface="Wingdings 2" panose="05020102010507070707" pitchFamily="18" charset="2"/>
            </a:pPr>
            <a:r>
              <a:rPr lang="ja-JP" altLang="en-US">
                <a:solidFill>
                  <a:schemeClr val="tx1">
                    <a:lumMod val="100000"/>
                  </a:schemeClr>
                </a:solidFill>
                <a:latin typeface="Perpetua" panose="02020502060401020303" pitchFamily="18" charset="0"/>
              </a:rPr>
              <a:t>動的型付け，</a:t>
            </a:r>
            <a:r>
              <a:rPr lang="en-US" altLang="ja-JP">
                <a:solidFill>
                  <a:schemeClr val="tx1">
                    <a:lumMod val="100000"/>
                  </a:schemeClr>
                </a:solidFill>
                <a:latin typeface="Perpetua" panose="02020502060401020303" pitchFamily="18" charset="0"/>
              </a:rPr>
              <a:t>closure</a:t>
            </a:r>
            <a:r>
              <a:rPr lang="ja-JP" altLang="en-US">
                <a:solidFill>
                  <a:schemeClr val="tx1">
                    <a:lumMod val="100000"/>
                  </a:schemeClr>
                </a:solidFill>
                <a:latin typeface="Perpetua" panose="02020502060401020303" pitchFamily="18" charset="0"/>
              </a:rPr>
              <a:t>オブジェクト，．．．</a:t>
            </a:r>
            <a:endParaRPr kumimoji="1" lang="en-US" altLang="ja-JP">
              <a:solidFill>
                <a:schemeClr val="tx1">
                  <a:lumMod val="100000"/>
                </a:schemeClr>
              </a:solidFill>
              <a:latin typeface="Perpetua" panose="02020502060401020303" pitchFamily="18" charset="0"/>
            </a:endParaRPr>
          </a:p>
          <a:p>
            <a:pPr lvl="1" algn="just">
              <a:buClr>
                <a:schemeClr val="accent2">
                  <a:lumMod val="100000"/>
                </a:schemeClr>
              </a:buClr>
              <a:buSzPts val="2040"/>
              <a:buFont typeface="Wingdings 2" panose="05020102010507070707" pitchFamily="18" charset="2"/>
            </a:pPr>
            <a:r>
              <a:rPr kumimoji="1" lang="ja-JP" altLang="en-US">
                <a:solidFill>
                  <a:schemeClr val="tx1">
                    <a:lumMod val="100000"/>
                  </a:schemeClr>
                </a:solidFill>
                <a:latin typeface="Perpetua" panose="02020502060401020303" pitchFamily="18" charset="0"/>
              </a:rPr>
              <a:t>「やりたいこと」だけに集中してプログラムが書ける</a:t>
            </a:r>
            <a:endParaRPr kumimoji="1" lang="en-US" altLang="ja-JP">
              <a:solidFill>
                <a:schemeClr val="tx1">
                  <a:lumMod val="100000"/>
                </a:schemeClr>
              </a:solidFill>
              <a:latin typeface="Perpetua" panose="02020502060401020303" pitchFamily="18" charset="0"/>
            </a:endParaRPr>
          </a:p>
          <a:p>
            <a:pPr lvl="2" algn="just">
              <a:buClr>
                <a:schemeClr val="accent1">
                  <a:lumMod val="100000"/>
                </a:schemeClr>
              </a:buClr>
              <a:buSzPts val="1700"/>
              <a:buFont typeface="Wingdings 2" panose="05020102010507070707" pitchFamily="18" charset="2"/>
            </a:pPr>
            <a:r>
              <a:rPr kumimoji="1" lang="en-US" altLang="ja-JP" i="1">
                <a:solidFill>
                  <a:schemeClr val="tx1">
                    <a:lumMod val="100000"/>
                  </a:schemeClr>
                </a:solidFill>
                <a:latin typeface="Perpetua" panose="02020502060401020303" pitchFamily="18" charset="0"/>
              </a:rPr>
              <a:t>rapid</a:t>
            </a:r>
            <a:r>
              <a:rPr kumimoji="1" lang="ja-JP" altLang="en-US" i="1">
                <a:solidFill>
                  <a:schemeClr val="tx1">
                    <a:lumMod val="100000"/>
                  </a:schemeClr>
                </a:solidFill>
                <a:latin typeface="Perpetua" panose="02020502060401020303" pitchFamily="18" charset="0"/>
              </a:rPr>
              <a:t> </a:t>
            </a:r>
            <a:r>
              <a:rPr kumimoji="1" lang="en-US" altLang="ja-JP" i="1">
                <a:solidFill>
                  <a:schemeClr val="tx1">
                    <a:lumMod val="100000"/>
                  </a:schemeClr>
                </a:solidFill>
                <a:latin typeface="Perpetua" panose="02020502060401020303" pitchFamily="18" charset="0"/>
              </a:rPr>
              <a:t>prototyping	</a:t>
            </a:r>
          </a:p>
          <a:p>
            <a:pPr lvl="1" algn="just">
              <a:buChar char=" "/>
            </a:pPr>
            <a:r>
              <a:rPr kumimoji="1" lang="en-US" altLang="ja-JP">
                <a:solidFill>
                  <a:srgbClr val="FF0000"/>
                </a:solidFill>
              </a:rPr>
              <a:t>    </a:t>
            </a:r>
            <a:r>
              <a:rPr kumimoji="1" lang="ja-JP" altLang="en-US">
                <a:solidFill>
                  <a:srgbClr val="FF0000"/>
                </a:solidFill>
              </a:rPr>
              <a:t>       </a:t>
            </a:r>
            <a:r>
              <a:rPr kumimoji="1" lang="en-US" altLang="ja-JP">
                <a:solidFill>
                  <a:srgbClr val="FF0000"/>
                </a:solidFill>
              </a:rPr>
              <a:t>    </a:t>
            </a:r>
            <a:r>
              <a:rPr kumimoji="1" lang="ja-JP" altLang="en-US">
                <a:solidFill>
                  <a:srgbClr val="FF0000"/>
                </a:solidFill>
              </a:rPr>
              <a:t>           </a:t>
            </a:r>
            <a:endParaRPr kumimoji="1" lang="en-US" altLang="ja-JP" dirty="0">
              <a:solidFill>
                <a:srgbClr val="FF0000"/>
              </a:solidFill>
            </a:endParaRPr>
          </a:p>
          <a:p>
            <a:pPr lvl="2" algn="just">
              <a:buChar char=" "/>
            </a:pPr>
            <a:r>
              <a:rPr kumimoji="1" lang="ja-JP" altLang="en-US"/>
              <a:t>              </a:t>
            </a:r>
            <a:r>
              <a:rPr kumimoji="1" lang="ja-JP" altLang="en-US">
                <a:solidFill>
                  <a:srgbClr val="FF0000"/>
                </a:solidFill>
              </a:rPr>
              <a:t>             </a:t>
            </a:r>
            <a:endParaRPr kumimoji="1" lang="en-US" altLang="ja-JP" dirty="0">
              <a:solidFill>
                <a:srgbClr val="FF0000"/>
              </a:solidFill>
            </a:endParaRPr>
          </a:p>
          <a:p>
            <a:pPr lvl="2" algn="just"/>
            <a:endParaRPr kumimoji="1" lang="en-US" altLang="ja-JP" i="1" dirty="0">
              <a:solidFill>
                <a:schemeClr val="tx1"/>
              </a:solidFill>
            </a:endParaRPr>
          </a:p>
          <a:p>
            <a:pPr lvl="3" algn="just">
              <a:buNone/>
            </a:pPr>
            <a:endParaRPr kumimoji="1" lang="en-US" altLang="ja-JP" i="1" dirty="0">
              <a:solidFill>
                <a:srgbClr val="FF0000"/>
              </a:solidFill>
            </a:endParaRPr>
          </a:p>
          <a:p>
            <a:pPr lvl="1" algn="just"/>
            <a:endParaRPr kumimoji="1" lang="en-US" altLang="ja-JP" dirty="0"/>
          </a:p>
          <a:p>
            <a:pPr algn="just"/>
            <a:endParaRPr kumimoji="1" lang="en-US" altLang="ja-JP" dirty="0"/>
          </a:p>
          <a:p>
            <a:pPr algn="just"/>
            <a:endParaRPr kumimoji="1" lang="ja-JP" altLang="en-US" dirty="0"/>
          </a:p>
        </p:txBody>
      </p:sp>
    </p:spTree>
    <p:extLst>
      <p:ext uri="{BB962C8B-B14F-4D97-AF65-F5344CB8AC3E}">
        <p14:creationId xmlns:p14="http://schemas.microsoft.com/office/powerpoint/2010/main" val="17229719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 16385"/>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リストの要素の参照</a:t>
            </a:r>
            <a:endParaRPr lang="en-GB" altLang="ja-JP" dirty="0"/>
          </a:p>
        </p:txBody>
      </p:sp>
      <p:sp>
        <p:nvSpPr>
          <p:cNvPr id="16386" name="Rectangle 2" descr=" 16386"/>
          <p:cNvSpPr>
            <a:spLocks noGrp="1" noChangeArrowheads="1"/>
          </p:cNvSpPr>
          <p:nvPr>
            <p:ph type="body" idx="4294967295"/>
          </p:nvPr>
        </p:nvSpPr>
        <p:spPr>
          <a:xfrm>
            <a:off x="457200" y="1600200"/>
            <a:ext cx="6900882" cy="4356100"/>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car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cdr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(car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(cdr (cdr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t>
            </a:r>
          </a:p>
        </p:txBody>
      </p:sp>
      <p:sp>
        <p:nvSpPr>
          <p:cNvPr id="16387" name="Text Box 3" descr=" 16387"/>
          <p:cNvSpPr txBox="1">
            <a:spLocks noChangeArrowheads="1"/>
          </p:cNvSpPr>
          <p:nvPr/>
        </p:nvSpPr>
        <p:spPr bwMode="auto">
          <a:xfrm>
            <a:off x="5715008" y="1600200"/>
            <a:ext cx="3046405" cy="1090684"/>
          </a:xfrm>
          <a:prstGeom prst="rect">
            <a:avLst/>
          </a:prstGeom>
          <a:noFill/>
          <a:ln w="9525">
            <a:noFill/>
            <a:miter lim="800000"/>
            <a:headEnd/>
            <a:tailEnd/>
          </a:ln>
        </p:spPr>
        <p:txBody>
          <a:bodyPr wrap="square" lIns="90000" tIns="46800" rIns="90000" bIns="46800">
            <a:spAutoFit/>
          </a:bodyPr>
          <a:lstStyle/>
          <a:p>
            <a:pPr marL="341313" indent="-341313" algn="r" eaLnBrk="1" hangingPunct="1">
              <a:lnSpc>
                <a:spcPct val="93000"/>
              </a:lnSpc>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chemeClr val="tx1"/>
                </a:solidFill>
                <a:latin typeface="Arial" charset="0"/>
              </a:rPr>
              <a:t>                          </a:t>
            </a:r>
            <a:endParaRPr lang="ja-JP" altLang="en-GB" sz="2600" dirty="0">
              <a:solidFill>
                <a:srgbClr val="0000FF"/>
              </a:solidFill>
              <a:latin typeface="Arial" charset="0"/>
            </a:endParaRPr>
          </a:p>
          <a:p>
            <a:pPr marL="341313" indent="-341313" algn="r" eaLnBrk="1" hangingPunct="1">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chemeClr val="tx1"/>
              </a:solidFill>
              <a:latin typeface="Arial" charset="0"/>
            </a:endParaRPr>
          </a:p>
        </p:txBody>
      </p:sp>
      <p:sp>
        <p:nvSpPr>
          <p:cNvPr id="16389" name="Line 5" descr=" 16389"/>
          <p:cNvSpPr>
            <a:spLocks noChangeShapeType="1"/>
          </p:cNvSpPr>
          <p:nvPr/>
        </p:nvSpPr>
        <p:spPr bwMode="auto">
          <a:xfrm>
            <a:off x="3387826" y="2786058"/>
            <a:ext cx="1066800" cy="0"/>
          </a:xfrm>
          <a:prstGeom prst="line">
            <a:avLst/>
          </a:prstGeom>
          <a:noFill/>
          <a:ln w="15120">
            <a:solidFill>
              <a:srgbClr val="0000FF"/>
            </a:solidFill>
            <a:prstDash val="dash"/>
            <a:round/>
            <a:headEnd/>
            <a:tailEnd/>
          </a:ln>
        </p:spPr>
        <p:txBody>
          <a:bodyPr/>
          <a:lstStyle/>
          <a:p>
            <a:endParaRPr lang="ja-JP" altLang="en-US"/>
          </a:p>
        </p:txBody>
      </p:sp>
      <p:sp>
        <p:nvSpPr>
          <p:cNvPr id="16391" name="Line 7" descr=" 16391"/>
          <p:cNvSpPr>
            <a:spLocks noChangeShapeType="1"/>
          </p:cNvSpPr>
          <p:nvPr/>
        </p:nvSpPr>
        <p:spPr bwMode="auto">
          <a:xfrm>
            <a:off x="3387826" y="1857364"/>
            <a:ext cx="2057400" cy="0"/>
          </a:xfrm>
          <a:prstGeom prst="line">
            <a:avLst/>
          </a:prstGeom>
          <a:noFill/>
          <a:ln w="15120">
            <a:solidFill>
              <a:srgbClr val="0000FF"/>
            </a:solidFill>
            <a:prstDash val="dash"/>
            <a:round/>
            <a:headEnd/>
            <a:tailEnd/>
          </a:ln>
        </p:spPr>
        <p:txBody>
          <a:bodyPr/>
          <a:lstStyle/>
          <a:p>
            <a:endParaRPr lang="ja-JP" altLang="en-US"/>
          </a:p>
        </p:txBody>
      </p:sp>
      <p:sp>
        <p:nvSpPr>
          <p:cNvPr id="7" name="正方形/長方形 6" descr=" 7"/>
          <p:cNvSpPr/>
          <p:nvPr/>
        </p:nvSpPr>
        <p:spPr>
          <a:xfrm>
            <a:off x="4573692" y="2538707"/>
            <a:ext cx="3570208" cy="461665"/>
          </a:xfrm>
          <a:prstGeom prst="rect">
            <a:avLst/>
          </a:prstGeom>
        </p:spPr>
        <p:txBody>
          <a:bodyPr wrap="none">
            <a:spAutoFit/>
          </a:bodyPr>
          <a:lstStyle/>
          <a:p>
            <a:pPr marL="341313" indent="-341313" algn="r">
              <a:spcBef>
                <a:spcPts val="1038"/>
              </a:spcBef>
              <a:spcAft>
                <a:spcPts val="288"/>
              </a:spcAft>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400" dirty="0">
                <a:solidFill>
                  <a:srgbClr val="0000FF"/>
                </a:solidFill>
                <a:latin typeface="Arial" charset="0"/>
              </a:rPr>
              <a:t>先頭要素を除いたリスト</a:t>
            </a:r>
          </a:p>
        </p:txBody>
      </p:sp>
      <p:sp>
        <p:nvSpPr>
          <p:cNvPr id="8" name="正方形/長方形 7" descr=" 8"/>
          <p:cNvSpPr/>
          <p:nvPr/>
        </p:nvSpPr>
        <p:spPr>
          <a:xfrm>
            <a:off x="5430948" y="1643050"/>
            <a:ext cx="2646878" cy="461665"/>
          </a:xfrm>
          <a:prstGeom prst="rect">
            <a:avLst/>
          </a:prstGeom>
        </p:spPr>
        <p:txBody>
          <a:bodyPr wrap="none">
            <a:spAutoFit/>
          </a:bodyPr>
          <a:lstStyle/>
          <a:p>
            <a:r>
              <a:rPr lang="ja-JP" altLang="en-GB" sz="2400" dirty="0">
                <a:solidFill>
                  <a:srgbClr val="0000FF"/>
                </a:solidFill>
                <a:latin typeface="Arial" charset="0"/>
              </a:rPr>
              <a:t>リストの先頭要素</a:t>
            </a:r>
            <a:endParaRPr lang="ja-JP" altLang="en-US" sz="2400" dirty="0"/>
          </a:p>
        </p:txBody>
      </p:sp>
      <p:sp>
        <p:nvSpPr>
          <p:cNvPr id="11" name="正方形/長方形 10" descr=" 11"/>
          <p:cNvSpPr/>
          <p:nvPr/>
        </p:nvSpPr>
        <p:spPr bwMode="auto">
          <a:xfrm>
            <a:off x="500034" y="3929066"/>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12" name="正方形/長方形 11" descr=" 12"/>
          <p:cNvSpPr/>
          <p:nvPr/>
        </p:nvSpPr>
        <p:spPr bwMode="auto">
          <a:xfrm>
            <a:off x="500034" y="4857760"/>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296753091"/>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 16385"/>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リストの要素の参照</a:t>
            </a:r>
            <a:endParaRPr lang="en-GB" altLang="ja-JP" dirty="0"/>
          </a:p>
        </p:txBody>
      </p:sp>
      <p:sp>
        <p:nvSpPr>
          <p:cNvPr id="16386" name="Rectangle 2" descr=" 16386"/>
          <p:cNvSpPr>
            <a:spLocks noGrp="1" noChangeArrowheads="1"/>
          </p:cNvSpPr>
          <p:nvPr>
            <p:ph type="body" idx="4294967295"/>
          </p:nvPr>
        </p:nvSpPr>
        <p:spPr>
          <a:xfrm>
            <a:off x="457200" y="1600200"/>
            <a:ext cx="6900882" cy="4356100"/>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car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cdr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(car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(cdr (cdr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t>
            </a:r>
          </a:p>
        </p:txBody>
      </p:sp>
      <p:sp>
        <p:nvSpPr>
          <p:cNvPr id="16387" name="Text Box 3" descr=" 16387"/>
          <p:cNvSpPr txBox="1">
            <a:spLocks noChangeArrowheads="1"/>
          </p:cNvSpPr>
          <p:nvPr/>
        </p:nvSpPr>
        <p:spPr bwMode="auto">
          <a:xfrm>
            <a:off x="5715008" y="1600200"/>
            <a:ext cx="3046405" cy="1090684"/>
          </a:xfrm>
          <a:prstGeom prst="rect">
            <a:avLst/>
          </a:prstGeom>
          <a:noFill/>
          <a:ln w="9525">
            <a:noFill/>
            <a:miter lim="800000"/>
            <a:headEnd/>
            <a:tailEnd/>
          </a:ln>
        </p:spPr>
        <p:txBody>
          <a:bodyPr wrap="square" lIns="90000" tIns="46800" rIns="90000" bIns="46800">
            <a:spAutoFit/>
          </a:bodyPr>
          <a:lstStyle/>
          <a:p>
            <a:pPr marL="341313" indent="-341313" algn="r" eaLnBrk="1" hangingPunct="1">
              <a:lnSpc>
                <a:spcPct val="93000"/>
              </a:lnSpc>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chemeClr val="tx1"/>
                </a:solidFill>
                <a:latin typeface="Arial" charset="0"/>
              </a:rPr>
              <a:t>                          </a:t>
            </a:r>
            <a:endParaRPr lang="ja-JP" altLang="en-GB" sz="2600" dirty="0">
              <a:solidFill>
                <a:srgbClr val="0000FF"/>
              </a:solidFill>
              <a:latin typeface="Arial" charset="0"/>
            </a:endParaRPr>
          </a:p>
          <a:p>
            <a:pPr marL="341313" indent="-341313" algn="r" eaLnBrk="1" hangingPunct="1">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chemeClr val="tx1"/>
              </a:solidFill>
              <a:latin typeface="Arial" charset="0"/>
            </a:endParaRPr>
          </a:p>
        </p:txBody>
      </p:sp>
      <p:sp>
        <p:nvSpPr>
          <p:cNvPr id="16389" name="Line 5" descr=" 16389"/>
          <p:cNvSpPr>
            <a:spLocks noChangeShapeType="1"/>
          </p:cNvSpPr>
          <p:nvPr/>
        </p:nvSpPr>
        <p:spPr bwMode="auto">
          <a:xfrm>
            <a:off x="3387826" y="2786058"/>
            <a:ext cx="1066800" cy="0"/>
          </a:xfrm>
          <a:prstGeom prst="line">
            <a:avLst/>
          </a:prstGeom>
          <a:noFill/>
          <a:ln w="15120">
            <a:solidFill>
              <a:srgbClr val="0000FF"/>
            </a:solidFill>
            <a:prstDash val="dash"/>
            <a:round/>
            <a:headEnd/>
            <a:tailEnd/>
          </a:ln>
        </p:spPr>
        <p:txBody>
          <a:bodyPr/>
          <a:lstStyle/>
          <a:p>
            <a:endParaRPr lang="ja-JP" altLang="en-US"/>
          </a:p>
        </p:txBody>
      </p:sp>
      <p:sp>
        <p:nvSpPr>
          <p:cNvPr id="16391" name="Line 7" descr=" 16391"/>
          <p:cNvSpPr>
            <a:spLocks noChangeShapeType="1"/>
          </p:cNvSpPr>
          <p:nvPr/>
        </p:nvSpPr>
        <p:spPr bwMode="auto">
          <a:xfrm>
            <a:off x="3387826" y="1857364"/>
            <a:ext cx="2057400" cy="0"/>
          </a:xfrm>
          <a:prstGeom prst="line">
            <a:avLst/>
          </a:prstGeom>
          <a:noFill/>
          <a:ln w="15120">
            <a:solidFill>
              <a:srgbClr val="0000FF"/>
            </a:solidFill>
            <a:prstDash val="dash"/>
            <a:round/>
            <a:headEnd/>
            <a:tailEnd/>
          </a:ln>
        </p:spPr>
        <p:txBody>
          <a:bodyPr/>
          <a:lstStyle/>
          <a:p>
            <a:endParaRPr lang="ja-JP" altLang="en-US"/>
          </a:p>
        </p:txBody>
      </p:sp>
      <p:sp>
        <p:nvSpPr>
          <p:cNvPr id="7" name="正方形/長方形 6" descr=" 7"/>
          <p:cNvSpPr/>
          <p:nvPr/>
        </p:nvSpPr>
        <p:spPr>
          <a:xfrm>
            <a:off x="4573692" y="2538707"/>
            <a:ext cx="3570208" cy="461665"/>
          </a:xfrm>
          <a:prstGeom prst="rect">
            <a:avLst/>
          </a:prstGeom>
        </p:spPr>
        <p:txBody>
          <a:bodyPr wrap="none">
            <a:spAutoFit/>
          </a:bodyPr>
          <a:lstStyle/>
          <a:p>
            <a:pPr marL="341313" indent="-341313" algn="r">
              <a:spcBef>
                <a:spcPts val="1038"/>
              </a:spcBef>
              <a:spcAft>
                <a:spcPts val="288"/>
              </a:spcAft>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400" dirty="0">
                <a:solidFill>
                  <a:srgbClr val="0000FF"/>
                </a:solidFill>
                <a:latin typeface="Arial" charset="0"/>
              </a:rPr>
              <a:t>先頭要素を除いたリスト</a:t>
            </a:r>
          </a:p>
        </p:txBody>
      </p:sp>
      <p:sp>
        <p:nvSpPr>
          <p:cNvPr id="8" name="正方形/長方形 7" descr=" 8"/>
          <p:cNvSpPr/>
          <p:nvPr/>
        </p:nvSpPr>
        <p:spPr>
          <a:xfrm>
            <a:off x="5430948" y="1643050"/>
            <a:ext cx="2646878" cy="461665"/>
          </a:xfrm>
          <a:prstGeom prst="rect">
            <a:avLst/>
          </a:prstGeom>
        </p:spPr>
        <p:txBody>
          <a:bodyPr wrap="none">
            <a:spAutoFit/>
          </a:bodyPr>
          <a:lstStyle/>
          <a:p>
            <a:r>
              <a:rPr lang="ja-JP" altLang="en-GB" sz="2400" dirty="0">
                <a:solidFill>
                  <a:srgbClr val="0000FF"/>
                </a:solidFill>
                <a:latin typeface="Arial" charset="0"/>
              </a:rPr>
              <a:t>リストの先頭要素</a:t>
            </a:r>
            <a:endParaRPr lang="ja-JP" altLang="en-US" sz="2400" dirty="0"/>
          </a:p>
        </p:txBody>
      </p:sp>
      <p:sp>
        <p:nvSpPr>
          <p:cNvPr id="12" name="正方形/長方形 11" descr=" 12"/>
          <p:cNvSpPr/>
          <p:nvPr/>
        </p:nvSpPr>
        <p:spPr bwMode="auto">
          <a:xfrm>
            <a:off x="500034" y="4857760"/>
            <a:ext cx="571504"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655435486"/>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descr=" 16385"/>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リストの要素の参照</a:t>
            </a:r>
            <a:endParaRPr lang="en-GB" altLang="ja-JP" dirty="0"/>
          </a:p>
        </p:txBody>
      </p:sp>
      <p:sp>
        <p:nvSpPr>
          <p:cNvPr id="16386" name="Rectangle 2" descr=" 16386"/>
          <p:cNvSpPr>
            <a:spLocks noGrp="1" noChangeArrowheads="1"/>
          </p:cNvSpPr>
          <p:nvPr>
            <p:ph type="body" idx="4294967295"/>
          </p:nvPr>
        </p:nvSpPr>
        <p:spPr>
          <a:xfrm>
            <a:off x="457200" y="1600200"/>
            <a:ext cx="6900882" cy="4356100"/>
          </a:xfrm>
          <a:ln/>
        </p:spPr>
        <p:txBody>
          <a:bodyPr/>
          <a:lstStyle/>
          <a:p>
            <a:pPr>
              <a:lnSpc>
                <a:spcPct val="93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car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a:t>
            </a:r>
            <a:r>
              <a:rPr lang="en-GB" altLang="ja-JP" dirty="0">
                <a:solidFill>
                  <a:srgbClr val="FF0000"/>
                </a:solidFill>
                <a:latin typeface="Verdana" pitchFamily="34" charset="0"/>
                <a:ea typeface="Verdana" pitchFamily="34" charset="0"/>
                <a:cs typeface="Verdana" pitchFamily="34" charset="0"/>
              </a:rPr>
              <a:t>cdr</a:t>
            </a:r>
            <a:r>
              <a:rPr lang="en-GB" altLang="ja-JP" dirty="0">
                <a:latin typeface="Verdana" pitchFamily="34" charset="0"/>
                <a:ea typeface="Verdana" pitchFamily="34" charset="0"/>
                <a:cs typeface="Verdana" pitchFamily="34" charset="0"/>
              </a:rPr>
              <a:t>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(car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c</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latin typeface="Times New Roman" pitchFamily="18" charset="0"/>
              </a:rPr>
              <a:t>&gt;</a:t>
            </a:r>
            <a:r>
              <a:rPr lang="en-GB" altLang="ja-JP" dirty="0"/>
              <a:t> </a:t>
            </a:r>
            <a:r>
              <a:rPr lang="en-GB" altLang="ja-JP" dirty="0">
                <a:latin typeface="Verdana" pitchFamily="34" charset="0"/>
                <a:ea typeface="Verdana" pitchFamily="34" charset="0"/>
                <a:cs typeface="Verdana" pitchFamily="34" charset="0"/>
              </a:rPr>
              <a:t>(cdr (cdr (cdr (cdr ’(a b c d)))))</a:t>
            </a:r>
          </a:p>
          <a:p>
            <a:pPr>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i="1" dirty="0">
                <a:latin typeface="Times New Roman" pitchFamily="18" charset="0"/>
              </a:rPr>
              <a:t>()</a:t>
            </a:r>
          </a:p>
        </p:txBody>
      </p:sp>
      <p:sp>
        <p:nvSpPr>
          <p:cNvPr id="16387" name="Text Box 3" descr=" 16387"/>
          <p:cNvSpPr txBox="1">
            <a:spLocks noChangeArrowheads="1"/>
          </p:cNvSpPr>
          <p:nvPr/>
        </p:nvSpPr>
        <p:spPr bwMode="auto">
          <a:xfrm>
            <a:off x="5715008" y="1600200"/>
            <a:ext cx="3046405" cy="1090684"/>
          </a:xfrm>
          <a:prstGeom prst="rect">
            <a:avLst/>
          </a:prstGeom>
          <a:noFill/>
          <a:ln w="9525">
            <a:noFill/>
            <a:miter lim="800000"/>
            <a:headEnd/>
            <a:tailEnd/>
          </a:ln>
        </p:spPr>
        <p:txBody>
          <a:bodyPr wrap="square" lIns="90000" tIns="46800" rIns="90000" bIns="46800">
            <a:spAutoFit/>
          </a:bodyPr>
          <a:lstStyle/>
          <a:p>
            <a:pPr marL="341313" indent="-341313" algn="r" eaLnBrk="1" hangingPunct="1">
              <a:lnSpc>
                <a:spcPct val="93000"/>
              </a:lnSpc>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3000" dirty="0">
                <a:solidFill>
                  <a:schemeClr val="tx1"/>
                </a:solidFill>
                <a:latin typeface="Arial" charset="0"/>
              </a:rPr>
              <a:t>                          </a:t>
            </a:r>
            <a:endParaRPr lang="ja-JP" altLang="en-GB" sz="2600" dirty="0">
              <a:solidFill>
                <a:srgbClr val="0000FF"/>
              </a:solidFill>
              <a:latin typeface="Arial" charset="0"/>
            </a:endParaRPr>
          </a:p>
          <a:p>
            <a:pPr marL="341313" indent="-341313" algn="r" eaLnBrk="1" hangingPunct="1">
              <a:spcBef>
                <a:spcPts val="1038"/>
              </a:spcBef>
              <a:spcAft>
                <a:spcPts val="288"/>
              </a:spcAft>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GB" sz="2600" dirty="0">
              <a:solidFill>
                <a:schemeClr val="tx1"/>
              </a:solidFill>
              <a:latin typeface="Arial" charset="0"/>
            </a:endParaRPr>
          </a:p>
        </p:txBody>
      </p:sp>
      <p:sp>
        <p:nvSpPr>
          <p:cNvPr id="16389" name="Line 5" descr=" 16389"/>
          <p:cNvSpPr>
            <a:spLocks noChangeShapeType="1"/>
          </p:cNvSpPr>
          <p:nvPr/>
        </p:nvSpPr>
        <p:spPr bwMode="auto">
          <a:xfrm>
            <a:off x="3387826" y="2786058"/>
            <a:ext cx="1066800" cy="0"/>
          </a:xfrm>
          <a:prstGeom prst="line">
            <a:avLst/>
          </a:prstGeom>
          <a:noFill/>
          <a:ln w="15120">
            <a:solidFill>
              <a:srgbClr val="0000FF"/>
            </a:solidFill>
            <a:prstDash val="dash"/>
            <a:round/>
            <a:headEnd/>
            <a:tailEnd/>
          </a:ln>
        </p:spPr>
        <p:txBody>
          <a:bodyPr/>
          <a:lstStyle/>
          <a:p>
            <a:endParaRPr lang="ja-JP" altLang="en-US"/>
          </a:p>
        </p:txBody>
      </p:sp>
      <p:sp>
        <p:nvSpPr>
          <p:cNvPr id="16391" name="Line 7" descr=" 16391"/>
          <p:cNvSpPr>
            <a:spLocks noChangeShapeType="1"/>
          </p:cNvSpPr>
          <p:nvPr/>
        </p:nvSpPr>
        <p:spPr bwMode="auto">
          <a:xfrm>
            <a:off x="3387826" y="1857364"/>
            <a:ext cx="2057400" cy="0"/>
          </a:xfrm>
          <a:prstGeom prst="line">
            <a:avLst/>
          </a:prstGeom>
          <a:noFill/>
          <a:ln w="15120">
            <a:solidFill>
              <a:srgbClr val="0000FF"/>
            </a:solidFill>
            <a:prstDash val="dash"/>
            <a:round/>
            <a:headEnd/>
            <a:tailEnd/>
          </a:ln>
        </p:spPr>
        <p:txBody>
          <a:bodyPr/>
          <a:lstStyle/>
          <a:p>
            <a:endParaRPr lang="ja-JP" altLang="en-US"/>
          </a:p>
        </p:txBody>
      </p:sp>
      <p:sp>
        <p:nvSpPr>
          <p:cNvPr id="7" name="正方形/長方形 6" descr=" 7"/>
          <p:cNvSpPr/>
          <p:nvPr/>
        </p:nvSpPr>
        <p:spPr>
          <a:xfrm>
            <a:off x="4573692" y="2538707"/>
            <a:ext cx="3570208" cy="461665"/>
          </a:xfrm>
          <a:prstGeom prst="rect">
            <a:avLst/>
          </a:prstGeom>
        </p:spPr>
        <p:txBody>
          <a:bodyPr wrap="none">
            <a:spAutoFit/>
          </a:bodyPr>
          <a:lstStyle/>
          <a:p>
            <a:pPr marL="341313" indent="-341313" algn="r">
              <a:spcBef>
                <a:spcPts val="1038"/>
              </a:spcBef>
              <a:spcAft>
                <a:spcPts val="288"/>
              </a:spcAft>
              <a:buClr>
                <a:srgbClr val="CC9900"/>
              </a:buClr>
              <a:buSzPct val="6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400" dirty="0">
                <a:solidFill>
                  <a:srgbClr val="0000FF"/>
                </a:solidFill>
                <a:latin typeface="Arial" charset="0"/>
              </a:rPr>
              <a:t>先頭要素を除いたリスト</a:t>
            </a:r>
          </a:p>
        </p:txBody>
      </p:sp>
      <p:sp>
        <p:nvSpPr>
          <p:cNvPr id="8" name="正方形/長方形 7" descr=" 8"/>
          <p:cNvSpPr/>
          <p:nvPr/>
        </p:nvSpPr>
        <p:spPr>
          <a:xfrm>
            <a:off x="5430948" y="1643050"/>
            <a:ext cx="2646878" cy="461665"/>
          </a:xfrm>
          <a:prstGeom prst="rect">
            <a:avLst/>
          </a:prstGeom>
        </p:spPr>
        <p:txBody>
          <a:bodyPr wrap="none">
            <a:spAutoFit/>
          </a:bodyPr>
          <a:lstStyle/>
          <a:p>
            <a:r>
              <a:rPr lang="ja-JP" altLang="en-GB" sz="2400" dirty="0">
                <a:solidFill>
                  <a:srgbClr val="0000FF"/>
                </a:solidFill>
                <a:latin typeface="Arial" charset="0"/>
              </a:rPr>
              <a:t>リストの先頭要素</a:t>
            </a:r>
            <a:endParaRPr lang="ja-JP" altLang="en-US" sz="2400" dirty="0"/>
          </a:p>
        </p:txBody>
      </p:sp>
    </p:spTree>
    <p:extLst>
      <p:ext uri="{BB962C8B-B14F-4D97-AF65-F5344CB8AC3E}">
        <p14:creationId xmlns:p14="http://schemas.microsoft.com/office/powerpoint/2010/main" val="3910668679"/>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 17409"/>
          <p:cNvSpPr>
            <a:spLocks noGrp="1" noChangeArrowheads="1"/>
          </p:cNvSpPr>
          <p:nvPr>
            <p:ph type="body" idx="4294967295"/>
          </p:nvPr>
        </p:nvSpPr>
        <p:spPr>
          <a:xfrm>
            <a:off x="457200" y="1600200"/>
            <a:ext cx="8229600" cy="4530725"/>
          </a:xfrm>
          <a:ln/>
        </p:spPr>
        <p:txBody>
          <a:bodyPr lIns="0" tIns="0" rIns="0" bIns="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a:t>リストの先頭に要素を追加</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’never (cdr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(never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’single ’() )</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(single)</a:t>
            </a:r>
          </a:p>
        </p:txBody>
      </p:sp>
      <p:sp>
        <p:nvSpPr>
          <p:cNvPr id="4" name="Rectangle 1" descr=" 4"/>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a:t>
            </a:r>
            <a:r>
              <a:rPr lang="ja-JP" altLang="en-US" dirty="0"/>
              <a:t>への要素追加</a:t>
            </a:r>
            <a:endParaRPr lang="en-GB" altLang="ja-JP" dirty="0"/>
          </a:p>
        </p:txBody>
      </p:sp>
      <p:sp>
        <p:nvSpPr>
          <p:cNvPr id="5" name="正方形/長方形 4" descr=" 5"/>
          <p:cNvSpPr/>
          <p:nvPr/>
        </p:nvSpPr>
        <p:spPr bwMode="auto">
          <a:xfrm>
            <a:off x="428596" y="2428868"/>
            <a:ext cx="171451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428596" y="3286124"/>
            <a:ext cx="207170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428596" y="4143380"/>
            <a:ext cx="207170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428596" y="5072074"/>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 17409"/>
          <p:cNvSpPr>
            <a:spLocks noGrp="1" noChangeArrowheads="1"/>
          </p:cNvSpPr>
          <p:nvPr>
            <p:ph type="body" idx="4294967295"/>
          </p:nvPr>
        </p:nvSpPr>
        <p:spPr>
          <a:xfrm>
            <a:off x="457200" y="1600200"/>
            <a:ext cx="8229600" cy="4530725"/>
          </a:xfrm>
          <a:ln/>
        </p:spPr>
        <p:txBody>
          <a:bodyPr lIns="0" tIns="0" rIns="0" bIns="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a:t>リストの先頭に要素を追加</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’never (cdr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(never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’single ’() )</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(single)</a:t>
            </a:r>
          </a:p>
        </p:txBody>
      </p:sp>
      <p:sp>
        <p:nvSpPr>
          <p:cNvPr id="4" name="Rectangle 1" descr=" 4"/>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a:t>
            </a:r>
            <a:r>
              <a:rPr lang="ja-JP" altLang="en-US" dirty="0"/>
              <a:t>への要素追加</a:t>
            </a:r>
            <a:endParaRPr lang="en-GB" altLang="ja-JP" dirty="0"/>
          </a:p>
        </p:txBody>
      </p:sp>
      <p:sp>
        <p:nvSpPr>
          <p:cNvPr id="6" name="正方形/長方形 5" descr=" 6"/>
          <p:cNvSpPr/>
          <p:nvPr/>
        </p:nvSpPr>
        <p:spPr bwMode="auto">
          <a:xfrm>
            <a:off x="428596" y="3286124"/>
            <a:ext cx="207170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428596" y="4143380"/>
            <a:ext cx="207170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428596" y="5072074"/>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590096915"/>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 17409"/>
          <p:cNvSpPr>
            <a:spLocks noGrp="1" noChangeArrowheads="1"/>
          </p:cNvSpPr>
          <p:nvPr>
            <p:ph type="body" idx="4294967295"/>
          </p:nvPr>
        </p:nvSpPr>
        <p:spPr>
          <a:xfrm>
            <a:off x="457200" y="1600200"/>
            <a:ext cx="8229600" cy="4530725"/>
          </a:xfrm>
          <a:ln/>
        </p:spPr>
        <p:txBody>
          <a:bodyPr lIns="0" tIns="0" rIns="0" bIns="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a:t>リストの先頭に要素を追加</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’never (cdr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(never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’single ’() )</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(single)</a:t>
            </a:r>
          </a:p>
        </p:txBody>
      </p:sp>
      <p:sp>
        <p:nvSpPr>
          <p:cNvPr id="4" name="Rectangle 1" descr=" 4"/>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a:t>
            </a:r>
            <a:r>
              <a:rPr lang="ja-JP" altLang="en-US" dirty="0"/>
              <a:t>への要素追加</a:t>
            </a:r>
            <a:endParaRPr lang="en-GB" altLang="ja-JP" dirty="0"/>
          </a:p>
        </p:txBody>
      </p:sp>
      <p:sp>
        <p:nvSpPr>
          <p:cNvPr id="7" name="正方形/長方形 6" descr=" 7"/>
          <p:cNvSpPr/>
          <p:nvPr/>
        </p:nvSpPr>
        <p:spPr bwMode="auto">
          <a:xfrm>
            <a:off x="428596" y="4143380"/>
            <a:ext cx="2071702"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428596" y="5072074"/>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163595549"/>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 17409"/>
          <p:cNvSpPr>
            <a:spLocks noGrp="1" noChangeArrowheads="1"/>
          </p:cNvSpPr>
          <p:nvPr>
            <p:ph type="body" idx="4294967295"/>
          </p:nvPr>
        </p:nvSpPr>
        <p:spPr>
          <a:xfrm>
            <a:off x="457200" y="1600200"/>
            <a:ext cx="8229600" cy="4530725"/>
          </a:xfrm>
          <a:ln/>
        </p:spPr>
        <p:txBody>
          <a:bodyPr lIns="0" tIns="0" rIns="0" bIns="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a:t>リストの先頭に要素を追加</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’never (cdr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(never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’single ’() )</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(single)</a:t>
            </a:r>
          </a:p>
        </p:txBody>
      </p:sp>
      <p:sp>
        <p:nvSpPr>
          <p:cNvPr id="4" name="Rectangle 1" descr=" 4"/>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a:t>
            </a:r>
            <a:r>
              <a:rPr lang="ja-JP" altLang="en-US" dirty="0"/>
              <a:t>への要素追加</a:t>
            </a:r>
            <a:endParaRPr lang="en-GB" altLang="ja-JP" dirty="0"/>
          </a:p>
        </p:txBody>
      </p:sp>
      <p:sp>
        <p:nvSpPr>
          <p:cNvPr id="8" name="正方形/長方形 7" descr=" 8"/>
          <p:cNvSpPr/>
          <p:nvPr/>
        </p:nvSpPr>
        <p:spPr bwMode="auto">
          <a:xfrm>
            <a:off x="428596" y="5072074"/>
            <a:ext cx="1071570" cy="50006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516764739"/>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descr=" 17409"/>
          <p:cNvSpPr>
            <a:spLocks noGrp="1" noChangeArrowheads="1"/>
          </p:cNvSpPr>
          <p:nvPr>
            <p:ph type="body" idx="4294967295"/>
          </p:nvPr>
        </p:nvSpPr>
        <p:spPr>
          <a:xfrm>
            <a:off x="457200" y="1600200"/>
            <a:ext cx="8229600" cy="4530725"/>
          </a:xfrm>
          <a:ln/>
        </p:spPr>
        <p:txBody>
          <a:bodyPr lIns="0" tIns="0" rIns="0" bIns="0"/>
          <a:lstStyle/>
          <a:p>
            <a:pPr>
              <a:lnSpc>
                <a:spcPct val="93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sz="2600" dirty="0"/>
              <a:t>リストの先頭に要素を追加</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’never (cdr ’(we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(never eat rice)</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((a b c) x y z)</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dirty="0">
                <a:latin typeface="Times New Roman" pitchFamily="18" charset="0"/>
              </a:rPr>
              <a:t>&gt;</a:t>
            </a:r>
            <a:r>
              <a:rPr lang="en-GB" altLang="ja-JP" sz="2600" dirty="0"/>
              <a:t> </a:t>
            </a:r>
            <a:r>
              <a:rPr lang="en-GB" altLang="ja-JP" sz="2600" dirty="0">
                <a:latin typeface="Verdana" pitchFamily="34" charset="0"/>
                <a:ea typeface="Verdana" pitchFamily="34" charset="0"/>
                <a:cs typeface="Verdana" pitchFamily="34" charset="0"/>
              </a:rPr>
              <a:t>(</a:t>
            </a:r>
            <a:r>
              <a:rPr lang="en-GB" altLang="ja-JP" sz="2600" dirty="0">
                <a:solidFill>
                  <a:srgbClr val="FF0000"/>
                </a:solidFill>
                <a:latin typeface="Verdana" pitchFamily="34" charset="0"/>
                <a:ea typeface="Verdana" pitchFamily="34" charset="0"/>
                <a:cs typeface="Verdana" pitchFamily="34" charset="0"/>
              </a:rPr>
              <a:t>cons</a:t>
            </a:r>
            <a:r>
              <a:rPr lang="en-GB" altLang="ja-JP" sz="2600" dirty="0">
                <a:latin typeface="Verdana" pitchFamily="34" charset="0"/>
                <a:ea typeface="Verdana" pitchFamily="34" charset="0"/>
                <a:cs typeface="Verdana" pitchFamily="34" charset="0"/>
              </a:rPr>
              <a:t> ’single ’() )</a:t>
            </a:r>
          </a:p>
          <a:p>
            <a:pPr>
              <a:lnSpc>
                <a:spcPct val="90000"/>
              </a:lnSpc>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sz="2600" i="1" dirty="0">
                <a:latin typeface="Times New Roman" pitchFamily="18" charset="0"/>
              </a:rPr>
              <a:t>(single)</a:t>
            </a:r>
          </a:p>
        </p:txBody>
      </p:sp>
      <p:sp>
        <p:nvSpPr>
          <p:cNvPr id="4" name="Rectangle 1" descr=" 4"/>
          <p:cNvSpPr>
            <a:spLocks noGrp="1" noChangeArrowheads="1"/>
          </p:cNvSpPr>
          <p:nvPr>
            <p:ph type="title" idx="4294967295"/>
          </p:nvPr>
        </p:nvSpPr>
        <p:spPr>
          <a:xfrm>
            <a:off x="457200" y="277813"/>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GB" dirty="0"/>
              <a:t>リスト</a:t>
            </a:r>
            <a:r>
              <a:rPr lang="ja-JP" altLang="en-US" dirty="0"/>
              <a:t>への要素追加</a:t>
            </a:r>
            <a:endParaRPr lang="en-GB" altLang="ja-JP" dirty="0"/>
          </a:p>
        </p:txBody>
      </p:sp>
    </p:spTree>
    <p:extLst>
      <p:ext uri="{BB962C8B-B14F-4D97-AF65-F5344CB8AC3E}">
        <p14:creationId xmlns:p14="http://schemas.microsoft.com/office/powerpoint/2010/main" val="561749739"/>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リストの長さを求める関数</a:t>
            </a:r>
          </a:p>
        </p:txBody>
      </p:sp>
      <p:sp>
        <p:nvSpPr>
          <p:cNvPr id="3" name="コンテンツ プレースホルダ 2" descr=" 3"/>
          <p:cNvSpPr>
            <a:spLocks noGrp="1"/>
          </p:cNvSpPr>
          <p:nvPr>
            <p:ph idx="1"/>
          </p:nvPr>
        </p:nvSpPr>
        <p:spPr/>
        <p:txBody>
          <a:bodyPr/>
          <a:lstStyle/>
          <a:p>
            <a:pPr>
              <a:buChar char=" "/>
            </a:pPr>
            <a:r>
              <a:rPr kumimoji="1" lang="ja-JP" altLang="en-US"/>
              <a:t>             </a:t>
            </a:r>
            <a:endParaRPr kumimoji="1" lang="en-US" altLang="ja-JP" dirty="0"/>
          </a:p>
          <a:p>
            <a:pPr lvl="1">
              <a:buChar char=" "/>
            </a:pPr>
            <a:r>
              <a:rPr kumimoji="1" lang="en-US" altLang="ja-JP"/>
              <a:t>       </a:t>
            </a:r>
            <a:r>
              <a:rPr kumimoji="1" lang="ja-JP" altLang="en-US"/>
              <a:t> </a:t>
            </a:r>
            <a:r>
              <a:rPr kumimoji="1" lang="en-US" altLang="ja-JP"/>
              <a:t>   </a:t>
            </a:r>
            <a:r>
              <a:rPr kumimoji="1" lang="ja-JP" altLang="en-US"/>
              <a:t>   </a:t>
            </a:r>
            <a:r>
              <a:rPr kumimoji="1" lang="en-US" altLang="ja-JP"/>
              <a:t> </a:t>
            </a:r>
            <a:endParaRPr kumimoji="1" lang="en-US" altLang="ja-JP" dirty="0"/>
          </a:p>
          <a:p>
            <a:pPr lvl="1">
              <a:buChar char=" "/>
            </a:pPr>
            <a:r>
              <a:rPr kumimoji="1" lang="en-US" altLang="ja-JP"/>
              <a:t>       </a:t>
            </a:r>
            <a:r>
              <a:rPr kumimoji="1" lang="ja-JP" altLang="en-US"/>
              <a:t> </a:t>
            </a:r>
            <a:r>
              <a:rPr kumimoji="1" lang="en-US" altLang="ja-JP"/>
              <a:t>  </a:t>
            </a:r>
            <a:r>
              <a:rPr kumimoji="1" lang="en-US" altLang="ja-JP" i="1"/>
              <a:t> </a:t>
            </a:r>
            <a:r>
              <a:rPr kumimoji="1" lang="ja-JP" altLang="en-US" i="1"/>
              <a:t> </a:t>
            </a:r>
            <a:r>
              <a:rPr kumimoji="1" lang="en-US" altLang="ja-JP" i="1"/>
              <a:t> </a:t>
            </a:r>
            <a:r>
              <a:rPr kumimoji="1" lang="ja-JP" altLang="en-US" i="1"/>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en-US" altLang="ja-JP" i="1"/>
              <a:t> </a:t>
            </a:r>
            <a:r>
              <a:rPr kumimoji="1" lang="ja-JP" altLang="en-US"/>
              <a:t> </a:t>
            </a:r>
            <a:r>
              <a:rPr kumimoji="1" lang="en-US" altLang="ja-JP"/>
              <a:t>     </a:t>
            </a:r>
            <a:endParaRPr kumimoji="1" lang="en-US" altLang="ja-JP" dirty="0"/>
          </a:p>
          <a:p>
            <a:pPr>
              <a:buNone/>
            </a:pPr>
            <a:r>
              <a:rPr lang="en-US" altLang="ja-JP" dirty="0"/>
              <a:t> (define (my-length x)</a:t>
            </a:r>
          </a:p>
          <a:p>
            <a:pPr>
              <a:buNone/>
            </a:pPr>
            <a:r>
              <a:rPr lang="en-US" altLang="ja-JP" dirty="0"/>
              <a:t>     (if (null? x) </a:t>
            </a:r>
          </a:p>
          <a:p>
            <a:pPr>
              <a:buNone/>
            </a:pPr>
            <a:r>
              <a:rPr lang="en-US" altLang="ja-JP" dirty="0"/>
              <a:t>         0</a:t>
            </a:r>
          </a:p>
          <a:p>
            <a:pPr>
              <a:buNone/>
            </a:pPr>
            <a:r>
              <a:rPr lang="en-US" altLang="ja-JP" dirty="0"/>
              <a:t>         (+ 1 (my-length (cdr x)))))</a:t>
            </a:r>
          </a:p>
          <a:p>
            <a:pPr lvl="1"/>
            <a:endParaRPr kumimoji="1" lang="ja-JP" altLang="en-US" i="1" dirty="0"/>
          </a:p>
        </p:txBody>
      </p:sp>
      <p:sp>
        <p:nvSpPr>
          <p:cNvPr id="4" name="Line 5" descr=" 4"/>
          <p:cNvSpPr>
            <a:spLocks noChangeShapeType="1"/>
          </p:cNvSpPr>
          <p:nvPr/>
        </p:nvSpPr>
        <p:spPr bwMode="auto">
          <a:xfrm>
            <a:off x="2786050" y="3500438"/>
            <a:ext cx="3929090" cy="71438"/>
          </a:xfrm>
          <a:prstGeom prst="line">
            <a:avLst/>
          </a:prstGeom>
          <a:noFill/>
          <a:ln w="15120">
            <a:solidFill>
              <a:srgbClr val="0000FF"/>
            </a:solidFill>
            <a:prstDash val="dash"/>
            <a:round/>
            <a:headEnd/>
            <a:tailEnd/>
          </a:ln>
        </p:spPr>
        <p:txBody>
          <a:bodyPr/>
          <a:lstStyle/>
          <a:p>
            <a:endParaRPr lang="ja-JP" altLang="en-US"/>
          </a:p>
        </p:txBody>
      </p:sp>
      <p:sp>
        <p:nvSpPr>
          <p:cNvPr id="5" name="Text Box 25" descr=" 5"/>
          <p:cNvSpPr txBox="1">
            <a:spLocks noChangeArrowheads="1"/>
          </p:cNvSpPr>
          <p:nvPr/>
        </p:nvSpPr>
        <p:spPr bwMode="auto">
          <a:xfrm>
            <a:off x="6715140" y="3286124"/>
            <a:ext cx="1941515" cy="586957"/>
          </a:xfrm>
          <a:prstGeom prst="rect">
            <a:avLst/>
          </a:prstGeom>
          <a:noFill/>
          <a:ln w="9525" algn="ctr">
            <a:noFill/>
            <a:miter lim="800000"/>
            <a:headEnd/>
            <a:tailEnd/>
          </a:ln>
          <a:effectLst/>
        </p:spPr>
        <p:txBody>
          <a:bodyPr wrap="square" lIns="90000" tIns="46800" rIns="90000" bIns="46800">
            <a:spAutoFit/>
          </a:bodyPr>
          <a:lstStyle/>
          <a:p>
            <a:pPr algn="l">
              <a:spcBef>
                <a:spcPct val="50000"/>
              </a:spcBef>
            </a:pPr>
            <a:r>
              <a:rPr lang="en-US" altLang="ja-JP" sz="3200" i="1" dirty="0">
                <a:solidFill>
                  <a:schemeClr val="accent2"/>
                </a:solidFill>
              </a:rPr>
              <a:t>x</a:t>
            </a:r>
            <a:r>
              <a:rPr lang="ja-JP" altLang="en-US" sz="3200" dirty="0">
                <a:solidFill>
                  <a:schemeClr val="accent2"/>
                </a:solidFill>
              </a:rPr>
              <a:t>が</a:t>
            </a:r>
            <a:r>
              <a:rPr lang="en-US" altLang="ja-JP" sz="3200" dirty="0">
                <a:solidFill>
                  <a:schemeClr val="accent2"/>
                </a:solidFill>
              </a:rPr>
              <a:t>()</a:t>
            </a:r>
            <a:r>
              <a:rPr lang="ja-JP" altLang="en-US" sz="3200" dirty="0">
                <a:solidFill>
                  <a:schemeClr val="accent2"/>
                </a:solidFill>
              </a:rPr>
              <a:t>か？</a:t>
            </a:r>
          </a:p>
        </p:txBody>
      </p:sp>
      <p:sp>
        <p:nvSpPr>
          <p:cNvPr id="6" name="正方形/長方形 5" descr=" 6"/>
          <p:cNvSpPr/>
          <p:nvPr/>
        </p:nvSpPr>
        <p:spPr bwMode="auto">
          <a:xfrm>
            <a:off x="1285852" y="3214686"/>
            <a:ext cx="5286412" cy="150019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リストの長さを求める関数</a:t>
            </a:r>
          </a:p>
        </p:txBody>
      </p:sp>
      <p:sp>
        <p:nvSpPr>
          <p:cNvPr id="3" name="コンテンツ プレースホルダ 2" descr=" 3"/>
          <p:cNvSpPr>
            <a:spLocks noGrp="1"/>
          </p:cNvSpPr>
          <p:nvPr>
            <p:ph idx="1"/>
          </p:nvPr>
        </p:nvSpPr>
        <p:spPr>
          <a:xfrm>
            <a:off x="914400" y="1447800"/>
            <a:ext cx="7772400" cy="4572000"/>
          </a:xfrm>
        </p:spPr>
        <p:txBody>
          <a:bodyPr/>
          <a:lstStyle/>
          <a:p>
            <a:pPr>
              <a:buClr>
                <a:schemeClr val="accent1">
                  <a:lumMod val="100000"/>
                </a:schemeClr>
              </a:buClr>
              <a:buSzPts val="2210"/>
              <a:buFont typeface="Wingdings 2" panose="05020102010507070707" pitchFamily="18" charset="2"/>
            </a:pPr>
            <a:r>
              <a:rPr kumimoji="1" lang="ja-JP" altLang="en-US">
                <a:solidFill>
                  <a:schemeClr val="tx1">
                    <a:lumMod val="100000"/>
                  </a:schemeClr>
                </a:solidFill>
                <a:latin typeface="Perpetua" panose="02020502060401020303" pitchFamily="18" charset="0"/>
              </a:rPr>
              <a:t>「リストの長さ」の定義は？</a:t>
            </a:r>
            <a:endParaRPr kumimoji="1" lang="en-US" altLang="ja-JP">
              <a:solidFill>
                <a:schemeClr val="tx1">
                  <a:lumMod val="100000"/>
                </a:schemeClr>
              </a:solidFill>
              <a:latin typeface="Perpetua" panose="02020502060401020303" pitchFamily="18" charset="0"/>
            </a:endParaRPr>
          </a:p>
          <a:p>
            <a:pPr lvl="1">
              <a:buChar char=" "/>
            </a:pPr>
            <a:r>
              <a:rPr kumimoji="1" lang="en-US" altLang="ja-JP"/>
              <a:t>       </a:t>
            </a:r>
            <a:r>
              <a:rPr kumimoji="1" lang="ja-JP" altLang="en-US"/>
              <a:t> </a:t>
            </a:r>
            <a:r>
              <a:rPr kumimoji="1" lang="en-US" altLang="ja-JP"/>
              <a:t>   </a:t>
            </a:r>
            <a:r>
              <a:rPr kumimoji="1" lang="ja-JP" altLang="en-US"/>
              <a:t>   </a:t>
            </a:r>
            <a:r>
              <a:rPr kumimoji="1" lang="en-US" altLang="ja-JP"/>
              <a:t> </a:t>
            </a:r>
            <a:endParaRPr kumimoji="1" lang="en-US" altLang="ja-JP" dirty="0"/>
          </a:p>
          <a:p>
            <a:pPr lvl="1">
              <a:buChar char=" "/>
            </a:pPr>
            <a:r>
              <a:rPr kumimoji="1" lang="en-US" altLang="ja-JP"/>
              <a:t>       </a:t>
            </a:r>
            <a:r>
              <a:rPr kumimoji="1" lang="ja-JP" altLang="en-US"/>
              <a:t> </a:t>
            </a:r>
            <a:r>
              <a:rPr kumimoji="1" lang="en-US" altLang="ja-JP"/>
              <a:t>  </a:t>
            </a:r>
            <a:r>
              <a:rPr kumimoji="1" lang="en-US" altLang="ja-JP" i="1"/>
              <a:t> </a:t>
            </a:r>
            <a:r>
              <a:rPr kumimoji="1" lang="ja-JP" altLang="en-US" i="1"/>
              <a:t> </a:t>
            </a:r>
            <a:r>
              <a:rPr kumimoji="1" lang="en-US" altLang="ja-JP" i="1"/>
              <a:t> </a:t>
            </a:r>
            <a:r>
              <a:rPr kumimoji="1" lang="ja-JP" altLang="en-US" i="1"/>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en-US" altLang="ja-JP" i="1"/>
              <a:t> </a:t>
            </a:r>
            <a:r>
              <a:rPr kumimoji="1" lang="ja-JP" altLang="en-US"/>
              <a:t> </a:t>
            </a:r>
            <a:r>
              <a:rPr kumimoji="1" lang="en-US" altLang="ja-JP"/>
              <a:t>     </a:t>
            </a:r>
            <a:endParaRPr kumimoji="1" lang="en-US" altLang="ja-JP" dirty="0"/>
          </a:p>
          <a:p>
            <a:pPr>
              <a:buNone/>
            </a:pPr>
            <a:r>
              <a:rPr lang="en-US" altLang="ja-JP" dirty="0"/>
              <a:t> (define (my-length x)</a:t>
            </a:r>
          </a:p>
          <a:p>
            <a:pPr>
              <a:buNone/>
            </a:pPr>
            <a:r>
              <a:rPr lang="en-US" altLang="ja-JP" dirty="0"/>
              <a:t>     (if (null? x) </a:t>
            </a:r>
          </a:p>
          <a:p>
            <a:pPr>
              <a:buNone/>
            </a:pPr>
            <a:r>
              <a:rPr lang="en-US" altLang="ja-JP" dirty="0"/>
              <a:t>         0</a:t>
            </a:r>
          </a:p>
          <a:p>
            <a:pPr>
              <a:buNone/>
            </a:pPr>
            <a:r>
              <a:rPr lang="en-US" altLang="ja-JP" dirty="0"/>
              <a:t>         (+ 1 (my-length (cdr x)))))</a:t>
            </a:r>
          </a:p>
          <a:p>
            <a:pPr lvl="1"/>
            <a:endParaRPr kumimoji="1" lang="ja-JP" altLang="en-US" i="1" dirty="0"/>
          </a:p>
        </p:txBody>
      </p:sp>
      <p:sp>
        <p:nvSpPr>
          <p:cNvPr id="4" name="Line 5" descr=" 4"/>
          <p:cNvSpPr>
            <a:spLocks noChangeShapeType="1"/>
          </p:cNvSpPr>
          <p:nvPr/>
        </p:nvSpPr>
        <p:spPr bwMode="auto">
          <a:xfrm>
            <a:off x="2786050" y="3500438"/>
            <a:ext cx="3929090" cy="71438"/>
          </a:xfrm>
          <a:prstGeom prst="line">
            <a:avLst/>
          </a:prstGeom>
          <a:noFill/>
          <a:ln w="15120">
            <a:solidFill>
              <a:srgbClr val="0000FF"/>
            </a:solidFill>
            <a:prstDash val="dash"/>
            <a:round/>
            <a:headEnd/>
            <a:tailEnd/>
          </a:ln>
        </p:spPr>
        <p:txBody>
          <a:bodyPr/>
          <a:lstStyle/>
          <a:p>
            <a:endParaRPr lang="ja-JP" altLang="en-US"/>
          </a:p>
        </p:txBody>
      </p:sp>
      <p:sp>
        <p:nvSpPr>
          <p:cNvPr id="5" name="Text Box 25" descr=" 5"/>
          <p:cNvSpPr txBox="1">
            <a:spLocks noChangeArrowheads="1"/>
          </p:cNvSpPr>
          <p:nvPr/>
        </p:nvSpPr>
        <p:spPr bwMode="auto">
          <a:xfrm>
            <a:off x="6715140" y="3286124"/>
            <a:ext cx="1941515" cy="586957"/>
          </a:xfrm>
          <a:prstGeom prst="rect">
            <a:avLst/>
          </a:prstGeom>
          <a:noFill/>
          <a:ln w="9525" algn="ctr">
            <a:noFill/>
            <a:miter lim="800000"/>
            <a:headEnd/>
            <a:tailEnd/>
          </a:ln>
          <a:effectLst/>
        </p:spPr>
        <p:txBody>
          <a:bodyPr wrap="square" lIns="90000" tIns="46800" rIns="90000" bIns="46800">
            <a:spAutoFit/>
          </a:bodyPr>
          <a:lstStyle/>
          <a:p>
            <a:pPr algn="l">
              <a:spcBef>
                <a:spcPct val="50000"/>
              </a:spcBef>
            </a:pPr>
            <a:r>
              <a:rPr lang="en-US" altLang="ja-JP" sz="3200" i="1" dirty="0">
                <a:solidFill>
                  <a:schemeClr val="accent2"/>
                </a:solidFill>
              </a:rPr>
              <a:t>x</a:t>
            </a:r>
            <a:r>
              <a:rPr lang="ja-JP" altLang="en-US" sz="3200" dirty="0">
                <a:solidFill>
                  <a:schemeClr val="accent2"/>
                </a:solidFill>
              </a:rPr>
              <a:t>が</a:t>
            </a:r>
            <a:r>
              <a:rPr lang="en-US" altLang="ja-JP" sz="3200" dirty="0">
                <a:solidFill>
                  <a:schemeClr val="accent2"/>
                </a:solidFill>
              </a:rPr>
              <a:t>()</a:t>
            </a:r>
            <a:r>
              <a:rPr lang="ja-JP" altLang="en-US" sz="3200" dirty="0">
                <a:solidFill>
                  <a:schemeClr val="accent2"/>
                </a:solidFill>
              </a:rPr>
              <a:t>か？</a:t>
            </a:r>
          </a:p>
        </p:txBody>
      </p:sp>
      <p:sp>
        <p:nvSpPr>
          <p:cNvPr id="6" name="正方形/長方形 5" descr=" 6"/>
          <p:cNvSpPr/>
          <p:nvPr/>
        </p:nvSpPr>
        <p:spPr bwMode="auto">
          <a:xfrm>
            <a:off x="1285852" y="3214686"/>
            <a:ext cx="5286412" cy="150019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1885994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en-US" altLang="ja-JP" dirty="0"/>
              <a:t>Lisp</a:t>
            </a:r>
            <a:r>
              <a:rPr kumimoji="1" lang="ja-JP" altLang="en-US" dirty="0"/>
              <a:t>言語</a:t>
            </a:r>
          </a:p>
        </p:txBody>
      </p:sp>
      <p:sp>
        <p:nvSpPr>
          <p:cNvPr id="3" name="コンテンツ プレースホルダ 2" descr=" 3"/>
          <p:cNvSpPr>
            <a:spLocks noGrp="1"/>
          </p:cNvSpPr>
          <p:nvPr>
            <p:ph idx="1"/>
          </p:nvPr>
        </p:nvSpPr>
        <p:spPr>
          <a:xfrm>
            <a:off x="571472" y="1447800"/>
            <a:ext cx="8115328" cy="4572000"/>
          </a:xfrm>
        </p:spPr>
        <p:txBody>
          <a:bodyPr>
            <a:normAutofit/>
          </a:bodyPr>
          <a:lstStyle/>
          <a:p>
            <a:r>
              <a:rPr kumimoji="1" lang="en-US" altLang="ja-JP" dirty="0"/>
              <a:t>John</a:t>
            </a:r>
            <a:r>
              <a:rPr kumimoji="1" lang="ja-JP" altLang="en-US" dirty="0"/>
              <a:t> </a:t>
            </a:r>
            <a:r>
              <a:rPr kumimoji="1" lang="en-US" altLang="ja-JP" dirty="0"/>
              <a:t>McCarthy</a:t>
            </a:r>
            <a:r>
              <a:rPr kumimoji="1" lang="ja-JP" altLang="en-US" dirty="0"/>
              <a:t> によって発明（</a:t>
            </a:r>
            <a:r>
              <a:rPr kumimoji="1" lang="en-US" altLang="ja-JP" dirty="0"/>
              <a:t>1958</a:t>
            </a:r>
            <a:r>
              <a:rPr kumimoji="1" lang="ja-JP" altLang="en-US" dirty="0"/>
              <a:t>年）</a:t>
            </a:r>
            <a:endParaRPr kumimoji="1" lang="en-US" altLang="ja-JP" dirty="0"/>
          </a:p>
          <a:p>
            <a:pPr algn="just"/>
            <a:r>
              <a:rPr kumimoji="1" lang="en-US" altLang="ja-JP" dirty="0"/>
              <a:t>FORTRAN</a:t>
            </a:r>
            <a:r>
              <a:rPr kumimoji="1" lang="ja-JP" altLang="en-US" dirty="0"/>
              <a:t>（</a:t>
            </a:r>
            <a:r>
              <a:rPr kumimoji="1" lang="en-US" altLang="ja-JP" dirty="0"/>
              <a:t>1957</a:t>
            </a:r>
            <a:r>
              <a:rPr kumimoji="1" lang="ja-JP" altLang="en-US" dirty="0"/>
              <a:t>年）に次いで</a:t>
            </a:r>
            <a:r>
              <a:rPr kumimoji="1" lang="en-US" altLang="ja-JP" dirty="0"/>
              <a:t>2</a:t>
            </a:r>
            <a:r>
              <a:rPr kumimoji="1" lang="ja-JP" altLang="en-US" dirty="0"/>
              <a:t>番目に古い</a:t>
            </a:r>
            <a:endParaRPr kumimoji="1" lang="en-US" altLang="ja-JP" dirty="0"/>
          </a:p>
          <a:p>
            <a:pPr algn="just"/>
            <a:r>
              <a:rPr kumimoji="1" lang="ja-JP" altLang="en-US" dirty="0"/>
              <a:t>特徴</a:t>
            </a:r>
            <a:endParaRPr kumimoji="1" lang="en-US" altLang="ja-JP" dirty="0"/>
          </a:p>
          <a:p>
            <a:pPr lvl="1" algn="just"/>
            <a:r>
              <a:rPr kumimoji="1" lang="ja-JP" altLang="en-US" dirty="0"/>
              <a:t>リスト処理が得意（</a:t>
            </a:r>
            <a:r>
              <a:rPr kumimoji="1" lang="en-US" altLang="ja-JP" dirty="0">
                <a:solidFill>
                  <a:schemeClr val="accent2"/>
                </a:solidFill>
              </a:rPr>
              <a:t>Lis</a:t>
            </a:r>
            <a:r>
              <a:rPr kumimoji="1" lang="en-US" altLang="ja-JP" dirty="0"/>
              <a:t>t</a:t>
            </a:r>
            <a:r>
              <a:rPr kumimoji="1" lang="ja-JP" altLang="en-US" dirty="0"/>
              <a:t> </a:t>
            </a:r>
            <a:r>
              <a:rPr kumimoji="1" lang="en-US" altLang="ja-JP" dirty="0">
                <a:solidFill>
                  <a:schemeClr val="accent2"/>
                </a:solidFill>
              </a:rPr>
              <a:t>P</a:t>
            </a:r>
            <a:r>
              <a:rPr kumimoji="1" lang="en-US" altLang="ja-JP" dirty="0"/>
              <a:t>rocessor)</a:t>
            </a:r>
          </a:p>
          <a:p>
            <a:pPr lvl="1" algn="just">
              <a:buClr>
                <a:schemeClr val="accent2">
                  <a:lumMod val="100000"/>
                </a:schemeClr>
              </a:buClr>
              <a:buSzPts val="2040"/>
              <a:buFont typeface="Wingdings 2" panose="05020102010507070707" pitchFamily="18" charset="2"/>
            </a:pPr>
            <a:r>
              <a:rPr kumimoji="1" lang="ja-JP" altLang="en-US">
                <a:solidFill>
                  <a:schemeClr val="tx1">
                    <a:lumMod val="100000"/>
                  </a:schemeClr>
                </a:solidFill>
                <a:latin typeface="Perpetua" panose="02020502060401020303" pitchFamily="18" charset="0"/>
              </a:rPr>
              <a:t>対話環境</a:t>
            </a:r>
            <a:endParaRPr kumimoji="1" lang="en-US" altLang="ja-JP">
              <a:solidFill>
                <a:schemeClr val="tx1">
                  <a:lumMod val="100000"/>
                </a:schemeClr>
              </a:solidFill>
              <a:latin typeface="Perpetua" panose="02020502060401020303" pitchFamily="18" charset="0"/>
            </a:endParaRPr>
          </a:p>
          <a:p>
            <a:pPr lvl="1" algn="just">
              <a:buClr>
                <a:schemeClr val="accent2">
                  <a:lumMod val="100000"/>
                </a:schemeClr>
              </a:buClr>
              <a:buSzPts val="2040"/>
              <a:buFont typeface="Wingdings 2" panose="05020102010507070707" pitchFamily="18" charset="2"/>
            </a:pPr>
            <a:r>
              <a:rPr lang="ja-JP" altLang="en-US">
                <a:solidFill>
                  <a:schemeClr val="tx1">
                    <a:lumMod val="100000"/>
                  </a:schemeClr>
                </a:solidFill>
                <a:latin typeface="Perpetua" panose="02020502060401020303" pitchFamily="18" charset="0"/>
              </a:rPr>
              <a:t>動的型付け，</a:t>
            </a:r>
            <a:r>
              <a:rPr lang="en-US" altLang="ja-JP">
                <a:solidFill>
                  <a:schemeClr val="tx1">
                    <a:lumMod val="100000"/>
                  </a:schemeClr>
                </a:solidFill>
                <a:latin typeface="Perpetua" panose="02020502060401020303" pitchFamily="18" charset="0"/>
              </a:rPr>
              <a:t>closure</a:t>
            </a:r>
            <a:r>
              <a:rPr lang="ja-JP" altLang="en-US">
                <a:solidFill>
                  <a:schemeClr val="tx1">
                    <a:lumMod val="100000"/>
                  </a:schemeClr>
                </a:solidFill>
                <a:latin typeface="Perpetua" panose="02020502060401020303" pitchFamily="18" charset="0"/>
              </a:rPr>
              <a:t>オブジェクト，．．．</a:t>
            </a:r>
            <a:endParaRPr kumimoji="1" lang="en-US" altLang="ja-JP">
              <a:solidFill>
                <a:schemeClr val="tx1">
                  <a:lumMod val="100000"/>
                </a:schemeClr>
              </a:solidFill>
              <a:latin typeface="Perpetua" panose="02020502060401020303" pitchFamily="18" charset="0"/>
            </a:endParaRPr>
          </a:p>
          <a:p>
            <a:pPr lvl="1" algn="just">
              <a:buClr>
                <a:schemeClr val="accent2">
                  <a:lumMod val="100000"/>
                </a:schemeClr>
              </a:buClr>
              <a:buSzPts val="2040"/>
              <a:buFont typeface="Wingdings 2" panose="05020102010507070707" pitchFamily="18" charset="2"/>
            </a:pPr>
            <a:r>
              <a:rPr kumimoji="1" lang="ja-JP" altLang="en-US">
                <a:solidFill>
                  <a:schemeClr val="tx1">
                    <a:lumMod val="100000"/>
                  </a:schemeClr>
                </a:solidFill>
                <a:latin typeface="Perpetua" panose="02020502060401020303" pitchFamily="18" charset="0"/>
              </a:rPr>
              <a:t>「やりたいこと」だけに集中してプログラムが書ける</a:t>
            </a:r>
            <a:endParaRPr kumimoji="1" lang="en-US" altLang="ja-JP">
              <a:solidFill>
                <a:schemeClr val="tx1">
                  <a:lumMod val="100000"/>
                </a:schemeClr>
              </a:solidFill>
              <a:latin typeface="Perpetua" panose="02020502060401020303" pitchFamily="18" charset="0"/>
            </a:endParaRPr>
          </a:p>
          <a:p>
            <a:pPr lvl="2" algn="just">
              <a:buClr>
                <a:schemeClr val="accent1">
                  <a:lumMod val="100000"/>
                </a:schemeClr>
              </a:buClr>
              <a:buSzPts val="1700"/>
              <a:buFont typeface="Wingdings 2" panose="05020102010507070707" pitchFamily="18" charset="2"/>
            </a:pPr>
            <a:r>
              <a:rPr kumimoji="1" lang="en-US" altLang="ja-JP" i="1">
                <a:solidFill>
                  <a:schemeClr val="tx1">
                    <a:lumMod val="100000"/>
                  </a:schemeClr>
                </a:solidFill>
                <a:latin typeface="Perpetua" panose="02020502060401020303" pitchFamily="18" charset="0"/>
              </a:rPr>
              <a:t>rapid</a:t>
            </a:r>
            <a:r>
              <a:rPr kumimoji="1" lang="ja-JP" altLang="en-US" i="1">
                <a:solidFill>
                  <a:schemeClr val="tx1">
                    <a:lumMod val="100000"/>
                  </a:schemeClr>
                </a:solidFill>
                <a:latin typeface="Perpetua" panose="02020502060401020303" pitchFamily="18" charset="0"/>
              </a:rPr>
              <a:t> </a:t>
            </a:r>
            <a:r>
              <a:rPr kumimoji="1" lang="en-US" altLang="ja-JP" i="1">
                <a:solidFill>
                  <a:schemeClr val="tx1">
                    <a:lumMod val="100000"/>
                  </a:schemeClr>
                </a:solidFill>
                <a:latin typeface="Perpetua" panose="02020502060401020303" pitchFamily="18" charset="0"/>
              </a:rPr>
              <a:t>prototyping	</a:t>
            </a:r>
          </a:p>
          <a:p>
            <a:pPr lvl="1" algn="just">
              <a:buClr>
                <a:srgbClr val="9B2D1F"/>
              </a:buClr>
              <a:defRPr/>
            </a:pPr>
            <a:r>
              <a:rPr kumimoji="1" lang="en-US" altLang="ja-JP"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Lisp</a:t>
            </a:r>
            <a:r>
              <a:rPr kumimoji="1" lang="ja-JP" altLang="en-US"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のプログラムを</a:t>
            </a:r>
            <a:r>
              <a:rPr kumimoji="1" lang="en-US" altLang="ja-JP"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Lisp</a:t>
            </a:r>
            <a:r>
              <a:rPr kumimoji="1" lang="ja-JP" altLang="en-US"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自身で扱うことができる</a:t>
            </a:r>
            <a:endParaRPr kumimoji="1" lang="en-US" altLang="ja-JP"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endParaRPr>
          </a:p>
          <a:p>
            <a:pPr lvl="2" algn="just">
              <a:buClr>
                <a:schemeClr val="accent1">
                  <a:lumMod val="100000"/>
                </a:schemeClr>
              </a:buClr>
              <a:buSzPts val="1700"/>
              <a:buFont typeface="Wingdings 2" panose="05020102010507070707" pitchFamily="18" charset="2"/>
            </a:pPr>
            <a:r>
              <a:rPr kumimoji="1" lang="ja-JP" altLang="en-US">
                <a:solidFill>
                  <a:schemeClr val="tx1">
                    <a:lumMod val="100000"/>
                  </a:schemeClr>
                </a:solidFill>
                <a:latin typeface="Perpetua" panose="02020502060401020303" pitchFamily="18" charset="0"/>
              </a:rPr>
              <a:t>書きたいプログラムに合わせて</a:t>
            </a:r>
            <a:r>
              <a:rPr kumimoji="1" lang="ja-JP" altLang="en-US">
                <a:solidFill>
                  <a:srgbClr val="FF0000"/>
                </a:solidFill>
                <a:latin typeface="Perpetua" panose="02020502060401020303" pitchFamily="18" charset="0"/>
              </a:rPr>
              <a:t>言語自体をカスタマイズ可能</a:t>
            </a:r>
            <a:endParaRPr kumimoji="1" lang="en-US" altLang="ja-JP">
              <a:solidFill>
                <a:srgbClr val="FF0000"/>
              </a:solidFill>
              <a:latin typeface="Perpetua" panose="02020502060401020303" pitchFamily="18" charset="0"/>
            </a:endParaRPr>
          </a:p>
          <a:p>
            <a:pPr lvl="2" algn="just"/>
            <a:endParaRPr kumimoji="1" lang="en-US" altLang="ja-JP" i="1" dirty="0">
              <a:solidFill>
                <a:schemeClr val="tx1"/>
              </a:solidFill>
            </a:endParaRPr>
          </a:p>
          <a:p>
            <a:pPr lvl="3" algn="just">
              <a:buNone/>
            </a:pPr>
            <a:endParaRPr kumimoji="1" lang="en-US" altLang="ja-JP" i="1" dirty="0">
              <a:solidFill>
                <a:srgbClr val="FF0000"/>
              </a:solidFill>
            </a:endParaRPr>
          </a:p>
          <a:p>
            <a:pPr lvl="1" algn="just"/>
            <a:endParaRPr kumimoji="1" lang="en-US" altLang="ja-JP" dirty="0"/>
          </a:p>
          <a:p>
            <a:pPr algn="just"/>
            <a:endParaRPr kumimoji="1" lang="en-US" altLang="ja-JP" dirty="0"/>
          </a:p>
          <a:p>
            <a:pPr algn="just"/>
            <a:endParaRPr kumimoji="1" lang="ja-JP" altLang="en-US" dirty="0"/>
          </a:p>
        </p:txBody>
      </p:sp>
    </p:spTree>
    <p:extLst>
      <p:ext uri="{BB962C8B-B14F-4D97-AF65-F5344CB8AC3E}">
        <p14:creationId xmlns:p14="http://schemas.microsoft.com/office/powerpoint/2010/main" val="27139333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リストの長さを求める関数</a:t>
            </a:r>
          </a:p>
        </p:txBody>
      </p:sp>
      <p:sp>
        <p:nvSpPr>
          <p:cNvPr id="3" name="コンテンツ プレースホルダ 2" descr=" 3"/>
          <p:cNvSpPr>
            <a:spLocks noGrp="1"/>
          </p:cNvSpPr>
          <p:nvPr>
            <p:ph idx="1"/>
          </p:nvPr>
        </p:nvSpPr>
        <p:spPr>
          <a:xfrm>
            <a:off x="914400" y="1447800"/>
            <a:ext cx="7772400" cy="4572000"/>
          </a:xfrm>
        </p:spPr>
        <p:txBody>
          <a:bodyPr/>
          <a:lstStyle/>
          <a:p>
            <a:pPr>
              <a:buClr>
                <a:schemeClr val="accent1">
                  <a:lumMod val="100000"/>
                </a:schemeClr>
              </a:buClr>
              <a:buSzPts val="2210"/>
              <a:buFont typeface="Wingdings 2" panose="05020102010507070707" pitchFamily="18" charset="2"/>
            </a:pPr>
            <a:r>
              <a:rPr kumimoji="1" lang="ja-JP" altLang="en-US">
                <a:solidFill>
                  <a:schemeClr val="tx1">
                    <a:lumMod val="100000"/>
                  </a:schemeClr>
                </a:solidFill>
                <a:latin typeface="Perpetua" panose="02020502060401020303" pitchFamily="18" charset="0"/>
              </a:rPr>
              <a:t>「リストの長さ」の定義は？</a:t>
            </a:r>
            <a:endParaRPr kumimoji="1" lang="en-US" altLang="ja-JP">
              <a:solidFill>
                <a:schemeClr val="tx1">
                  <a:lumMod val="100000"/>
                </a:schemeClr>
              </a:solidFill>
              <a:latin typeface="Perpetua" panose="02020502060401020303" pitchFamily="18" charset="0"/>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rPr>
              <a:t>(length</a:t>
            </a:r>
            <a:r>
              <a:rPr kumimoji="1" lang="ja-JP" altLang="en-US">
                <a:solidFill>
                  <a:schemeClr val="tx1">
                    <a:lumMod val="100000"/>
                  </a:schemeClr>
                </a:solidFill>
                <a:latin typeface="Perpetua" panose="02020502060401020303" pitchFamily="18" charset="0"/>
              </a:rPr>
              <a:t> </a:t>
            </a:r>
            <a:r>
              <a:rPr kumimoji="1" lang="en-US" altLang="ja-JP">
                <a:solidFill>
                  <a:schemeClr val="tx1">
                    <a:lumMod val="100000"/>
                  </a:schemeClr>
                </a:solidFill>
                <a:latin typeface="Perpetua" panose="02020502060401020303" pitchFamily="18" charset="0"/>
              </a:rPr>
              <a:t>())</a:t>
            </a:r>
            <a:r>
              <a:rPr kumimoji="1" lang="ja-JP" altLang="en-US">
                <a:solidFill>
                  <a:schemeClr val="tx1">
                    <a:lumMod val="100000"/>
                  </a:schemeClr>
                </a:solidFill>
                <a:latin typeface="Perpetua" panose="02020502060401020303" pitchFamily="18" charset="0"/>
              </a:rPr>
              <a:t> ＝ </a:t>
            </a:r>
            <a:r>
              <a:rPr kumimoji="1" lang="en-US" altLang="ja-JP">
                <a:solidFill>
                  <a:schemeClr val="tx1">
                    <a:lumMod val="100000"/>
                  </a:schemeClr>
                </a:solidFill>
                <a:latin typeface="Perpetua" panose="02020502060401020303" pitchFamily="18" charset="0"/>
              </a:rPr>
              <a:t>0</a:t>
            </a:r>
          </a:p>
          <a:p>
            <a:pPr lvl="1">
              <a:buChar char=" "/>
            </a:pPr>
            <a:r>
              <a:rPr kumimoji="1" lang="en-US" altLang="ja-JP"/>
              <a:t>       </a:t>
            </a:r>
            <a:r>
              <a:rPr kumimoji="1" lang="ja-JP" altLang="en-US"/>
              <a:t> </a:t>
            </a:r>
            <a:r>
              <a:rPr kumimoji="1" lang="en-US" altLang="ja-JP"/>
              <a:t>  </a:t>
            </a:r>
            <a:r>
              <a:rPr kumimoji="1" lang="en-US" altLang="ja-JP" i="1"/>
              <a:t> </a:t>
            </a:r>
            <a:r>
              <a:rPr kumimoji="1" lang="ja-JP" altLang="en-US" i="1"/>
              <a:t> </a:t>
            </a:r>
            <a:r>
              <a:rPr kumimoji="1" lang="en-US" altLang="ja-JP" i="1"/>
              <a:t> </a:t>
            </a:r>
            <a:r>
              <a:rPr kumimoji="1" lang="ja-JP" altLang="en-US" i="1"/>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ja-JP" altLang="en-US"/>
              <a:t> </a:t>
            </a:r>
            <a:r>
              <a:rPr kumimoji="1" lang="en-US" altLang="ja-JP"/>
              <a:t>  </a:t>
            </a:r>
            <a:r>
              <a:rPr kumimoji="1" lang="en-US" altLang="ja-JP" i="1"/>
              <a:t> </a:t>
            </a:r>
            <a:r>
              <a:rPr kumimoji="1" lang="ja-JP" altLang="en-US"/>
              <a:t> </a:t>
            </a:r>
            <a:r>
              <a:rPr kumimoji="1" lang="en-US" altLang="ja-JP"/>
              <a:t>     </a:t>
            </a:r>
            <a:endParaRPr kumimoji="1" lang="en-US" altLang="ja-JP" dirty="0"/>
          </a:p>
          <a:p>
            <a:pPr>
              <a:buNone/>
            </a:pPr>
            <a:r>
              <a:rPr lang="en-US" altLang="ja-JP" dirty="0"/>
              <a:t> (define (my-length x)</a:t>
            </a:r>
          </a:p>
          <a:p>
            <a:pPr>
              <a:buNone/>
            </a:pPr>
            <a:r>
              <a:rPr lang="en-US" altLang="ja-JP" dirty="0"/>
              <a:t>     (if (null? x) </a:t>
            </a:r>
          </a:p>
          <a:p>
            <a:pPr>
              <a:buNone/>
            </a:pPr>
            <a:r>
              <a:rPr lang="en-US" altLang="ja-JP" dirty="0"/>
              <a:t>         0</a:t>
            </a:r>
          </a:p>
          <a:p>
            <a:pPr>
              <a:buNone/>
            </a:pPr>
            <a:r>
              <a:rPr lang="en-US" altLang="ja-JP" dirty="0"/>
              <a:t>         (+ 1 (my-length (cdr x)))))</a:t>
            </a:r>
          </a:p>
          <a:p>
            <a:pPr lvl="1"/>
            <a:endParaRPr kumimoji="1" lang="ja-JP" altLang="en-US" i="1" dirty="0"/>
          </a:p>
        </p:txBody>
      </p:sp>
      <p:sp>
        <p:nvSpPr>
          <p:cNvPr id="4" name="Line 5" descr=" 4"/>
          <p:cNvSpPr>
            <a:spLocks noChangeShapeType="1"/>
          </p:cNvSpPr>
          <p:nvPr/>
        </p:nvSpPr>
        <p:spPr bwMode="auto">
          <a:xfrm>
            <a:off x="2786050" y="3500438"/>
            <a:ext cx="3929090" cy="71438"/>
          </a:xfrm>
          <a:prstGeom prst="line">
            <a:avLst/>
          </a:prstGeom>
          <a:noFill/>
          <a:ln w="15120">
            <a:solidFill>
              <a:srgbClr val="0000FF"/>
            </a:solidFill>
            <a:prstDash val="dash"/>
            <a:round/>
            <a:headEnd/>
            <a:tailEnd/>
          </a:ln>
        </p:spPr>
        <p:txBody>
          <a:bodyPr/>
          <a:lstStyle/>
          <a:p>
            <a:endParaRPr lang="ja-JP" altLang="en-US"/>
          </a:p>
        </p:txBody>
      </p:sp>
      <p:sp>
        <p:nvSpPr>
          <p:cNvPr id="5" name="Text Box 25" descr=" 5"/>
          <p:cNvSpPr txBox="1">
            <a:spLocks noChangeArrowheads="1"/>
          </p:cNvSpPr>
          <p:nvPr/>
        </p:nvSpPr>
        <p:spPr bwMode="auto">
          <a:xfrm>
            <a:off x="6715140" y="3286124"/>
            <a:ext cx="1941515" cy="586957"/>
          </a:xfrm>
          <a:prstGeom prst="rect">
            <a:avLst/>
          </a:prstGeom>
          <a:noFill/>
          <a:ln w="9525" algn="ctr">
            <a:noFill/>
            <a:miter lim="800000"/>
            <a:headEnd/>
            <a:tailEnd/>
          </a:ln>
          <a:effectLst/>
        </p:spPr>
        <p:txBody>
          <a:bodyPr wrap="square" lIns="90000" tIns="46800" rIns="90000" bIns="46800">
            <a:spAutoFit/>
          </a:bodyPr>
          <a:lstStyle/>
          <a:p>
            <a:pPr algn="l">
              <a:spcBef>
                <a:spcPct val="50000"/>
              </a:spcBef>
            </a:pPr>
            <a:r>
              <a:rPr lang="en-US" altLang="ja-JP" sz="3200" i="1" dirty="0">
                <a:solidFill>
                  <a:schemeClr val="accent2"/>
                </a:solidFill>
              </a:rPr>
              <a:t>x</a:t>
            </a:r>
            <a:r>
              <a:rPr lang="ja-JP" altLang="en-US" sz="3200" dirty="0">
                <a:solidFill>
                  <a:schemeClr val="accent2"/>
                </a:solidFill>
              </a:rPr>
              <a:t>が</a:t>
            </a:r>
            <a:r>
              <a:rPr lang="en-US" altLang="ja-JP" sz="3200" dirty="0">
                <a:solidFill>
                  <a:schemeClr val="accent2"/>
                </a:solidFill>
              </a:rPr>
              <a:t>()</a:t>
            </a:r>
            <a:r>
              <a:rPr lang="ja-JP" altLang="en-US" sz="3200" dirty="0">
                <a:solidFill>
                  <a:schemeClr val="accent2"/>
                </a:solidFill>
              </a:rPr>
              <a:t>か？</a:t>
            </a:r>
          </a:p>
        </p:txBody>
      </p:sp>
      <p:sp>
        <p:nvSpPr>
          <p:cNvPr id="6" name="正方形/長方形 5" descr=" 6"/>
          <p:cNvSpPr/>
          <p:nvPr/>
        </p:nvSpPr>
        <p:spPr bwMode="auto">
          <a:xfrm>
            <a:off x="1285852" y="3214686"/>
            <a:ext cx="5286412" cy="150019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3416695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リストの長さを求める関数</a:t>
            </a:r>
          </a:p>
        </p:txBody>
      </p:sp>
      <p:sp>
        <p:nvSpPr>
          <p:cNvPr id="3" name="コンテンツ プレースホルダ 2" descr=" 3"/>
          <p:cNvSpPr>
            <a:spLocks noGrp="1"/>
          </p:cNvSpPr>
          <p:nvPr>
            <p:ph idx="1"/>
          </p:nvPr>
        </p:nvSpPr>
        <p:spPr>
          <a:xfrm>
            <a:off x="914400" y="1447800"/>
            <a:ext cx="7772400" cy="4572000"/>
          </a:xfrm>
        </p:spPr>
        <p:txBody>
          <a:bodyPr/>
          <a:lstStyle/>
          <a:p>
            <a:pPr>
              <a:buClr>
                <a:schemeClr val="accent1">
                  <a:lumMod val="100000"/>
                </a:schemeClr>
              </a:buClr>
              <a:buSzPts val="2210"/>
              <a:buFont typeface="Wingdings 2" panose="05020102010507070707" pitchFamily="18" charset="2"/>
            </a:pPr>
            <a:r>
              <a:rPr kumimoji="1" lang="ja-JP" altLang="en-US">
                <a:solidFill>
                  <a:schemeClr val="tx1">
                    <a:lumMod val="100000"/>
                  </a:schemeClr>
                </a:solidFill>
                <a:latin typeface="Perpetua" panose="02020502060401020303" pitchFamily="18" charset="0"/>
              </a:rPr>
              <a:t>「リストの長さ」の定義は？</a:t>
            </a:r>
            <a:endParaRPr kumimoji="1" lang="en-US" altLang="ja-JP">
              <a:solidFill>
                <a:schemeClr val="tx1">
                  <a:lumMod val="100000"/>
                </a:schemeClr>
              </a:solidFill>
              <a:latin typeface="Perpetua" panose="02020502060401020303" pitchFamily="18" charset="0"/>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rPr>
              <a:t>(length</a:t>
            </a:r>
            <a:r>
              <a:rPr kumimoji="1" lang="ja-JP" altLang="en-US">
                <a:solidFill>
                  <a:schemeClr val="tx1">
                    <a:lumMod val="100000"/>
                  </a:schemeClr>
                </a:solidFill>
                <a:latin typeface="Perpetua" panose="02020502060401020303" pitchFamily="18" charset="0"/>
              </a:rPr>
              <a:t> </a:t>
            </a:r>
            <a:r>
              <a:rPr kumimoji="1" lang="en-US" altLang="ja-JP">
                <a:solidFill>
                  <a:schemeClr val="tx1">
                    <a:lumMod val="100000"/>
                  </a:schemeClr>
                </a:solidFill>
                <a:latin typeface="Perpetua" panose="02020502060401020303" pitchFamily="18" charset="0"/>
              </a:rPr>
              <a:t>())</a:t>
            </a:r>
            <a:r>
              <a:rPr kumimoji="1" lang="ja-JP" altLang="en-US">
                <a:solidFill>
                  <a:schemeClr val="tx1">
                    <a:lumMod val="100000"/>
                  </a:schemeClr>
                </a:solidFill>
                <a:latin typeface="Perpetua" panose="02020502060401020303" pitchFamily="18" charset="0"/>
              </a:rPr>
              <a:t> ＝ </a:t>
            </a:r>
            <a:r>
              <a:rPr kumimoji="1" lang="en-US" altLang="ja-JP">
                <a:solidFill>
                  <a:schemeClr val="tx1">
                    <a:lumMod val="100000"/>
                  </a:schemeClr>
                </a:solidFill>
                <a:latin typeface="Perpetua" panose="02020502060401020303" pitchFamily="18" charset="0"/>
              </a:rPr>
              <a:t>0</a:t>
            </a:r>
          </a:p>
          <a:p>
            <a:pPr lvl="1">
              <a:buClr>
                <a:srgbClr val="9B2D1F"/>
              </a:buClr>
              <a:defRPr/>
            </a:pP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(length</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a:t>
            </a:r>
            <a:r>
              <a:rPr kumimoji="1" lang="ja-JP" altLang="en-US"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b</a:t>
            </a:r>
            <a:r>
              <a:rPr kumimoji="1" lang="ja-JP" altLang="en-US"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1</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(length</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b</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p>
          <a:p>
            <a:pPr>
              <a:buNone/>
            </a:pPr>
            <a:r>
              <a:rPr lang="en-US" altLang="ja-JP"/>
              <a:t> </a:t>
            </a:r>
            <a:r>
              <a:rPr lang="en-US" altLang="ja-JP" dirty="0"/>
              <a:t>(define (my-length x)</a:t>
            </a:r>
          </a:p>
          <a:p>
            <a:pPr>
              <a:buNone/>
            </a:pPr>
            <a:r>
              <a:rPr lang="en-US" altLang="ja-JP" dirty="0"/>
              <a:t>     (if (null? x) </a:t>
            </a:r>
          </a:p>
          <a:p>
            <a:pPr>
              <a:buNone/>
            </a:pPr>
            <a:r>
              <a:rPr lang="en-US" altLang="ja-JP" dirty="0"/>
              <a:t>         0</a:t>
            </a:r>
          </a:p>
          <a:p>
            <a:pPr>
              <a:buNone/>
            </a:pPr>
            <a:r>
              <a:rPr lang="en-US" altLang="ja-JP" dirty="0"/>
              <a:t>         (+ 1 (my-length (cdr x)))))</a:t>
            </a:r>
          </a:p>
          <a:p>
            <a:pPr lvl="1"/>
            <a:endParaRPr kumimoji="1" lang="ja-JP" altLang="en-US" i="1" dirty="0"/>
          </a:p>
        </p:txBody>
      </p:sp>
      <p:sp>
        <p:nvSpPr>
          <p:cNvPr id="4" name="Line 5" descr=" 4"/>
          <p:cNvSpPr>
            <a:spLocks noChangeShapeType="1"/>
          </p:cNvSpPr>
          <p:nvPr/>
        </p:nvSpPr>
        <p:spPr bwMode="auto">
          <a:xfrm>
            <a:off x="2786050" y="3500438"/>
            <a:ext cx="3929090" cy="71438"/>
          </a:xfrm>
          <a:prstGeom prst="line">
            <a:avLst/>
          </a:prstGeom>
          <a:noFill/>
          <a:ln w="15120">
            <a:solidFill>
              <a:srgbClr val="0000FF"/>
            </a:solidFill>
            <a:prstDash val="dash"/>
            <a:round/>
            <a:headEnd/>
            <a:tailEnd/>
          </a:ln>
        </p:spPr>
        <p:txBody>
          <a:bodyPr/>
          <a:lstStyle/>
          <a:p>
            <a:endParaRPr lang="ja-JP" altLang="en-US"/>
          </a:p>
        </p:txBody>
      </p:sp>
      <p:sp>
        <p:nvSpPr>
          <p:cNvPr id="5" name="Text Box 25" descr=" 5"/>
          <p:cNvSpPr txBox="1">
            <a:spLocks noChangeArrowheads="1"/>
          </p:cNvSpPr>
          <p:nvPr/>
        </p:nvSpPr>
        <p:spPr bwMode="auto">
          <a:xfrm>
            <a:off x="6715140" y="3286124"/>
            <a:ext cx="1941515" cy="586957"/>
          </a:xfrm>
          <a:prstGeom prst="rect">
            <a:avLst/>
          </a:prstGeom>
          <a:noFill/>
          <a:ln w="9525" algn="ctr">
            <a:noFill/>
            <a:miter lim="800000"/>
            <a:headEnd/>
            <a:tailEnd/>
          </a:ln>
          <a:effectLst/>
        </p:spPr>
        <p:txBody>
          <a:bodyPr wrap="square" lIns="90000" tIns="46800" rIns="90000" bIns="46800">
            <a:spAutoFit/>
          </a:bodyPr>
          <a:lstStyle/>
          <a:p>
            <a:pPr algn="l">
              <a:spcBef>
                <a:spcPct val="50000"/>
              </a:spcBef>
            </a:pPr>
            <a:r>
              <a:rPr lang="en-US" altLang="ja-JP" sz="3200" i="1" dirty="0">
                <a:solidFill>
                  <a:schemeClr val="accent2"/>
                </a:solidFill>
              </a:rPr>
              <a:t>x</a:t>
            </a:r>
            <a:r>
              <a:rPr lang="ja-JP" altLang="en-US" sz="3200" dirty="0">
                <a:solidFill>
                  <a:schemeClr val="accent2"/>
                </a:solidFill>
              </a:rPr>
              <a:t>が</a:t>
            </a:r>
            <a:r>
              <a:rPr lang="en-US" altLang="ja-JP" sz="3200" dirty="0">
                <a:solidFill>
                  <a:schemeClr val="accent2"/>
                </a:solidFill>
              </a:rPr>
              <a:t>()</a:t>
            </a:r>
            <a:r>
              <a:rPr lang="ja-JP" altLang="en-US" sz="3200" dirty="0">
                <a:solidFill>
                  <a:schemeClr val="accent2"/>
                </a:solidFill>
              </a:rPr>
              <a:t>か？</a:t>
            </a:r>
          </a:p>
        </p:txBody>
      </p:sp>
      <p:sp>
        <p:nvSpPr>
          <p:cNvPr id="6" name="正方形/長方形 5" descr=" 6"/>
          <p:cNvSpPr/>
          <p:nvPr/>
        </p:nvSpPr>
        <p:spPr bwMode="auto">
          <a:xfrm>
            <a:off x="1285852" y="3214686"/>
            <a:ext cx="5286412" cy="150019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41109315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リストの長さを求める関数</a:t>
            </a:r>
          </a:p>
        </p:txBody>
      </p:sp>
      <p:sp>
        <p:nvSpPr>
          <p:cNvPr id="3" name="コンテンツ プレースホルダ 2" descr=" 3"/>
          <p:cNvSpPr>
            <a:spLocks noGrp="1"/>
          </p:cNvSpPr>
          <p:nvPr>
            <p:ph idx="1"/>
          </p:nvPr>
        </p:nvSpPr>
        <p:spPr>
          <a:xfrm>
            <a:off x="914400" y="1447800"/>
            <a:ext cx="7772400" cy="4572000"/>
          </a:xfrm>
        </p:spPr>
        <p:txBody>
          <a:bodyPr/>
          <a:lstStyle/>
          <a:p>
            <a:pPr>
              <a:buClr>
                <a:schemeClr val="accent1">
                  <a:lumMod val="100000"/>
                </a:schemeClr>
              </a:buClr>
              <a:buSzPts val="2210"/>
              <a:buFont typeface="Wingdings 2" panose="05020102010507070707" pitchFamily="18" charset="2"/>
            </a:pPr>
            <a:r>
              <a:rPr kumimoji="1" lang="ja-JP" altLang="en-US">
                <a:solidFill>
                  <a:schemeClr val="tx1">
                    <a:lumMod val="100000"/>
                  </a:schemeClr>
                </a:solidFill>
                <a:latin typeface="Perpetua" panose="02020502060401020303" pitchFamily="18" charset="0"/>
              </a:rPr>
              <a:t>「リストの長さ」の定義は？</a:t>
            </a:r>
            <a:endParaRPr kumimoji="1" lang="en-US" altLang="ja-JP">
              <a:solidFill>
                <a:schemeClr val="tx1">
                  <a:lumMod val="100000"/>
                </a:schemeClr>
              </a:solidFill>
              <a:latin typeface="Perpetua" panose="02020502060401020303" pitchFamily="18" charset="0"/>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rPr>
              <a:t>(length</a:t>
            </a:r>
            <a:r>
              <a:rPr kumimoji="1" lang="ja-JP" altLang="en-US">
                <a:solidFill>
                  <a:schemeClr val="tx1">
                    <a:lumMod val="100000"/>
                  </a:schemeClr>
                </a:solidFill>
                <a:latin typeface="Perpetua" panose="02020502060401020303" pitchFamily="18" charset="0"/>
              </a:rPr>
              <a:t> </a:t>
            </a:r>
            <a:r>
              <a:rPr kumimoji="1" lang="en-US" altLang="ja-JP">
                <a:solidFill>
                  <a:schemeClr val="tx1">
                    <a:lumMod val="100000"/>
                  </a:schemeClr>
                </a:solidFill>
                <a:latin typeface="Perpetua" panose="02020502060401020303" pitchFamily="18" charset="0"/>
              </a:rPr>
              <a:t>())</a:t>
            </a:r>
            <a:r>
              <a:rPr kumimoji="1" lang="ja-JP" altLang="en-US">
                <a:solidFill>
                  <a:schemeClr val="tx1">
                    <a:lumMod val="100000"/>
                  </a:schemeClr>
                </a:solidFill>
                <a:latin typeface="Perpetua" panose="02020502060401020303" pitchFamily="18" charset="0"/>
              </a:rPr>
              <a:t> ＝ </a:t>
            </a:r>
            <a:r>
              <a:rPr kumimoji="1" lang="en-US" altLang="ja-JP">
                <a:solidFill>
                  <a:schemeClr val="tx1">
                    <a:lumMod val="100000"/>
                  </a:schemeClr>
                </a:solidFill>
                <a:latin typeface="Perpetua" panose="02020502060401020303" pitchFamily="18" charset="0"/>
              </a:rPr>
              <a:t>0</a:t>
            </a:r>
          </a:p>
          <a:p>
            <a:pPr lvl="1">
              <a:buClr>
                <a:srgbClr val="9B2D1F"/>
              </a:buClr>
              <a:defRPr/>
            </a:pP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(length</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a:t>
            </a:r>
            <a:r>
              <a:rPr kumimoji="1" lang="ja-JP" altLang="en-US"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b</a:t>
            </a:r>
            <a:r>
              <a:rPr kumimoji="1" lang="ja-JP" altLang="en-US"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1</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(length</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r>
              <a:rPr kumimoji="1" lang="en-US" altLang="ja-JP" i="1"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b</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 </a:t>
            </a:r>
            <a:r>
              <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a:t>
            </a:r>
          </a:p>
          <a:p>
            <a:pPr>
              <a:buNone/>
            </a:pPr>
            <a:r>
              <a:rPr lang="en-US" altLang="ja-JP"/>
              <a:t> </a:t>
            </a:r>
            <a:r>
              <a:rPr lang="en-US" altLang="ja-JP" dirty="0"/>
              <a:t>(define (my-length x)</a:t>
            </a:r>
          </a:p>
          <a:p>
            <a:pPr>
              <a:buNone/>
            </a:pPr>
            <a:r>
              <a:rPr lang="en-US" altLang="ja-JP" dirty="0"/>
              <a:t>     (if (null? x) </a:t>
            </a:r>
          </a:p>
          <a:p>
            <a:pPr>
              <a:buNone/>
            </a:pPr>
            <a:r>
              <a:rPr lang="en-US" altLang="ja-JP" dirty="0"/>
              <a:t>         0</a:t>
            </a:r>
          </a:p>
          <a:p>
            <a:pPr>
              <a:buNone/>
            </a:pPr>
            <a:r>
              <a:rPr lang="en-US" altLang="ja-JP" dirty="0"/>
              <a:t>         (+ 1 (my-length (cdr x)))))</a:t>
            </a:r>
          </a:p>
          <a:p>
            <a:pPr lvl="1"/>
            <a:endParaRPr kumimoji="1" lang="ja-JP" altLang="en-US" i="1" dirty="0"/>
          </a:p>
        </p:txBody>
      </p:sp>
      <p:sp>
        <p:nvSpPr>
          <p:cNvPr id="4" name="Line 5" descr=" 4"/>
          <p:cNvSpPr>
            <a:spLocks noChangeShapeType="1"/>
          </p:cNvSpPr>
          <p:nvPr/>
        </p:nvSpPr>
        <p:spPr bwMode="auto">
          <a:xfrm>
            <a:off x="2786050" y="3500438"/>
            <a:ext cx="3929090" cy="71438"/>
          </a:xfrm>
          <a:prstGeom prst="line">
            <a:avLst/>
          </a:prstGeom>
          <a:noFill/>
          <a:ln w="15120">
            <a:solidFill>
              <a:srgbClr val="0000FF"/>
            </a:solidFill>
            <a:prstDash val="dash"/>
            <a:round/>
            <a:headEnd/>
            <a:tailEnd/>
          </a:ln>
        </p:spPr>
        <p:txBody>
          <a:bodyPr/>
          <a:lstStyle/>
          <a:p>
            <a:endParaRPr lang="ja-JP" altLang="en-US"/>
          </a:p>
        </p:txBody>
      </p:sp>
      <p:sp>
        <p:nvSpPr>
          <p:cNvPr id="5" name="Text Box 25" descr=" 5"/>
          <p:cNvSpPr txBox="1">
            <a:spLocks noChangeArrowheads="1"/>
          </p:cNvSpPr>
          <p:nvPr/>
        </p:nvSpPr>
        <p:spPr bwMode="auto">
          <a:xfrm>
            <a:off x="6715140" y="3286124"/>
            <a:ext cx="1941515" cy="586957"/>
          </a:xfrm>
          <a:prstGeom prst="rect">
            <a:avLst/>
          </a:prstGeom>
          <a:noFill/>
          <a:ln w="9525" algn="ctr">
            <a:noFill/>
            <a:miter lim="800000"/>
            <a:headEnd/>
            <a:tailEnd/>
          </a:ln>
          <a:effectLst/>
        </p:spPr>
        <p:txBody>
          <a:bodyPr wrap="square" lIns="90000" tIns="46800" rIns="90000" bIns="46800">
            <a:spAutoFit/>
          </a:bodyPr>
          <a:lstStyle/>
          <a:p>
            <a:pPr algn="l">
              <a:spcBef>
                <a:spcPct val="50000"/>
              </a:spcBef>
            </a:pPr>
            <a:r>
              <a:rPr lang="en-US" altLang="ja-JP" sz="3200" i="1" dirty="0">
                <a:solidFill>
                  <a:schemeClr val="accent2"/>
                </a:solidFill>
              </a:rPr>
              <a:t>x</a:t>
            </a:r>
            <a:r>
              <a:rPr lang="ja-JP" altLang="en-US" sz="3200" dirty="0">
                <a:solidFill>
                  <a:schemeClr val="accent2"/>
                </a:solidFill>
              </a:rPr>
              <a:t>が</a:t>
            </a:r>
            <a:r>
              <a:rPr lang="en-US" altLang="ja-JP" sz="3200" dirty="0">
                <a:solidFill>
                  <a:schemeClr val="accent2"/>
                </a:solidFill>
              </a:rPr>
              <a:t>()</a:t>
            </a:r>
            <a:r>
              <a:rPr lang="ja-JP" altLang="en-US" sz="3200" dirty="0">
                <a:solidFill>
                  <a:schemeClr val="accent2"/>
                </a:solidFill>
              </a:rPr>
              <a:t>か？</a:t>
            </a:r>
          </a:p>
        </p:txBody>
      </p:sp>
    </p:spTree>
    <p:extLst>
      <p:ext uri="{BB962C8B-B14F-4D97-AF65-F5344CB8AC3E}">
        <p14:creationId xmlns:p14="http://schemas.microsoft.com/office/powerpoint/2010/main" val="3610829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endParaRPr kumimoji="1" lang="en-US" altLang="ja-JP" i="1"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4" name="正方形/長方形 3" descr=" 4"/>
          <p:cNvSpPr/>
          <p:nvPr/>
        </p:nvSpPr>
        <p:spPr bwMode="auto">
          <a:xfrm>
            <a:off x="3357554" y="2428868"/>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i="1">
                <a:solidFill>
                  <a:schemeClr val="tx1">
                    <a:lumMod val="100000"/>
                  </a:schemeClr>
                </a:solidFill>
                <a:latin typeface="Perpetua" panose="02020502060401020303" pitchFamily="18" charset="0"/>
                <a:sym typeface="Wingdings" pitchFamily="2" charset="2"/>
              </a:rPr>
              <a:t>y</a:t>
            </a: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4" name="正方形/長方形 3" descr=" 4"/>
          <p:cNvSpPr/>
          <p:nvPr/>
        </p:nvSpPr>
        <p:spPr bwMode="auto">
          <a:xfrm>
            <a:off x="3357554" y="2428868"/>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934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i="1">
                <a:solidFill>
                  <a:schemeClr val="tx1">
                    <a:lumMod val="100000"/>
                  </a:schemeClr>
                </a:solidFill>
                <a:latin typeface="Perpetua" panose="02020502060401020303" pitchFamily="18" charset="0"/>
                <a:sym typeface="Wingdings" pitchFamily="2" charset="2"/>
              </a:rPr>
              <a:t>y</a:t>
            </a: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4" name="正方形/長方形 3" descr=" 4"/>
          <p:cNvSpPr/>
          <p:nvPr/>
        </p:nvSpPr>
        <p:spPr bwMode="auto">
          <a:xfrm>
            <a:off x="3357554" y="2428868"/>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40709051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i="1" dirty="0">
                <a:sym typeface="Wingdings" pitchFamily="2" charset="2"/>
              </a:rPr>
              <a:t>y</a:t>
            </a:r>
            <a:r>
              <a:rPr kumimoji="1" lang="en-US" altLang="ja-JP" dirty="0">
                <a:sym typeface="Wingdings" pitchFamily="2" charset="2"/>
              </a:rPr>
              <a:t>)</a:t>
            </a:r>
            <a:r>
              <a:rPr kumimoji="1" lang="ja-JP" altLang="en-US" dirty="0">
                <a:sym typeface="Wingdings" pitchFamily="2" charset="2"/>
              </a:rPr>
              <a:t> ＝ </a:t>
            </a:r>
            <a:r>
              <a:rPr kumimoji="1" lang="en-US" altLang="ja-JP" i="1" dirty="0">
                <a:sym typeface="Wingdings" pitchFamily="2" charset="2"/>
              </a:rPr>
              <a:t>y</a:t>
            </a: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4" name="正方形/長方形 3" descr=" 4"/>
          <p:cNvSpPr/>
          <p:nvPr/>
        </p:nvSpPr>
        <p:spPr bwMode="auto">
          <a:xfrm>
            <a:off x="3357554" y="2428868"/>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9600154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i="1" dirty="0">
                <a:sym typeface="Wingdings" pitchFamily="2" charset="2"/>
              </a:rPr>
              <a:t>y</a:t>
            </a:r>
            <a:r>
              <a:rPr kumimoji="1" lang="en-US" altLang="ja-JP" dirty="0">
                <a:sym typeface="Wingdings" pitchFamily="2" charset="2"/>
              </a:rPr>
              <a:t>)</a:t>
            </a:r>
            <a:r>
              <a:rPr kumimoji="1" lang="ja-JP" altLang="en-US" dirty="0">
                <a:sym typeface="Wingdings" pitchFamily="2" charset="2"/>
              </a:rPr>
              <a:t> ＝ </a:t>
            </a:r>
            <a:r>
              <a:rPr kumimoji="1" lang="en-US" altLang="ja-JP" i="1" dirty="0">
                <a:sym typeface="Wingdings" pitchFamily="2" charset="2"/>
              </a:rPr>
              <a:t>y</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(cons</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4" name="正方形/長方形 3" descr=" 4"/>
          <p:cNvSpPr/>
          <p:nvPr/>
        </p:nvSpPr>
        <p:spPr bwMode="auto">
          <a:xfrm>
            <a:off x="3357554" y="2428868"/>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3035008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i="1" dirty="0">
                <a:sym typeface="Wingdings" pitchFamily="2" charset="2"/>
              </a:rPr>
              <a:t>y</a:t>
            </a:r>
            <a:r>
              <a:rPr kumimoji="1" lang="en-US" altLang="ja-JP" dirty="0">
                <a:sym typeface="Wingdings" pitchFamily="2" charset="2"/>
              </a:rPr>
              <a:t>)</a:t>
            </a:r>
            <a:r>
              <a:rPr kumimoji="1" lang="ja-JP" altLang="en-US" dirty="0">
                <a:sym typeface="Wingdings" pitchFamily="2" charset="2"/>
              </a:rPr>
              <a:t> ＝ </a:t>
            </a:r>
            <a:r>
              <a:rPr kumimoji="1" lang="en-US" altLang="ja-JP" i="1" dirty="0">
                <a:sym typeface="Wingdings" pitchFamily="2" charset="2"/>
              </a:rPr>
              <a:t>y</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(cons</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5" name="正方形/長方形 4" descr=" 5"/>
          <p:cNvSpPr/>
          <p:nvPr/>
        </p:nvSpPr>
        <p:spPr bwMode="auto">
          <a:xfrm>
            <a:off x="4214810" y="2857496"/>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25372967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i="1" dirty="0">
                <a:sym typeface="Wingdings" pitchFamily="2" charset="2"/>
              </a:rPr>
              <a:t>y</a:t>
            </a:r>
            <a:r>
              <a:rPr kumimoji="1" lang="en-US" altLang="ja-JP" dirty="0">
                <a:sym typeface="Wingdings" pitchFamily="2" charset="2"/>
              </a:rPr>
              <a:t>)</a:t>
            </a:r>
            <a:r>
              <a:rPr kumimoji="1" lang="ja-JP" altLang="en-US" dirty="0">
                <a:sym typeface="Wingdings" pitchFamily="2" charset="2"/>
              </a:rPr>
              <a:t> ＝ </a:t>
            </a:r>
            <a:r>
              <a:rPr kumimoji="1" lang="en-US" altLang="ja-JP" i="1" dirty="0">
                <a:sym typeface="Wingdings" pitchFamily="2" charset="2"/>
              </a:rPr>
              <a:t>y</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(cons</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
        <p:nvSpPr>
          <p:cNvPr id="7" name="正方形/長方形 6" descr=" 7"/>
          <p:cNvSpPr/>
          <p:nvPr/>
        </p:nvSpPr>
        <p:spPr bwMode="auto">
          <a:xfrm>
            <a:off x="1214414" y="3714752"/>
            <a:ext cx="5000660" cy="1357322"/>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160181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Lisp</a:t>
            </a:r>
            <a:r>
              <a:rPr kumimoji="1" lang="ja-JP" altLang="en-US" dirty="0"/>
              <a:t>の方言</a:t>
            </a:r>
          </a:p>
        </p:txBody>
      </p:sp>
      <p:sp>
        <p:nvSpPr>
          <p:cNvPr id="3" name="コンテンツ プレースホルダ 2"/>
          <p:cNvSpPr>
            <a:spLocks noGrp="1"/>
          </p:cNvSpPr>
          <p:nvPr>
            <p:ph idx="1"/>
          </p:nvPr>
        </p:nvSpPr>
        <p:spPr/>
        <p:txBody>
          <a:bodyPr>
            <a:noAutofit/>
          </a:bodyPr>
          <a:lstStyle/>
          <a:p>
            <a:r>
              <a:rPr kumimoji="1" lang="en-US" altLang="ja-JP" sz="3600" dirty="0">
                <a:solidFill>
                  <a:srgbClr val="FF0000"/>
                </a:solidFill>
              </a:rPr>
              <a:t>Common</a:t>
            </a:r>
            <a:r>
              <a:rPr kumimoji="1" lang="ja-JP" altLang="en-US" sz="3600" dirty="0">
                <a:solidFill>
                  <a:srgbClr val="FF0000"/>
                </a:solidFill>
              </a:rPr>
              <a:t> </a:t>
            </a:r>
            <a:r>
              <a:rPr kumimoji="1" lang="en-US" altLang="ja-JP" sz="3600" dirty="0">
                <a:solidFill>
                  <a:srgbClr val="FF0000"/>
                </a:solidFill>
              </a:rPr>
              <a:t>Lisp</a:t>
            </a:r>
          </a:p>
          <a:p>
            <a:r>
              <a:rPr kumimoji="1" lang="en-US" altLang="ja-JP" sz="3600" dirty="0">
                <a:solidFill>
                  <a:srgbClr val="FF0000"/>
                </a:solidFill>
              </a:rPr>
              <a:t>Scheme </a:t>
            </a:r>
          </a:p>
          <a:p>
            <a:r>
              <a:rPr kumimoji="1" lang="en-US" altLang="ja-JP" sz="3600" dirty="0" err="1">
                <a:solidFill>
                  <a:srgbClr val="FF0000"/>
                </a:solidFill>
              </a:rPr>
              <a:t>Emacs</a:t>
            </a:r>
            <a:r>
              <a:rPr kumimoji="1" lang="ja-JP" altLang="en-US" sz="3600" dirty="0">
                <a:solidFill>
                  <a:srgbClr val="FF0000"/>
                </a:solidFill>
              </a:rPr>
              <a:t> </a:t>
            </a:r>
            <a:r>
              <a:rPr kumimoji="1" lang="en-US" altLang="ja-JP" sz="3600" dirty="0">
                <a:solidFill>
                  <a:srgbClr val="FF0000"/>
                </a:solidFill>
              </a:rPr>
              <a:t>Lisp</a:t>
            </a:r>
          </a:p>
          <a:p>
            <a:r>
              <a:rPr kumimoji="1" lang="en-US" altLang="ja-JP" sz="3200" dirty="0" err="1"/>
              <a:t>AutoLisp</a:t>
            </a:r>
            <a:endParaRPr kumimoji="1" lang="en-US" altLang="ja-JP" sz="3200" dirty="0"/>
          </a:p>
          <a:p>
            <a:r>
              <a:rPr kumimoji="1" lang="en-US" altLang="ja-JP" sz="2800" dirty="0"/>
              <a:t>Lisp1.5</a:t>
            </a:r>
          </a:p>
          <a:p>
            <a:r>
              <a:rPr kumimoji="1" lang="en-US" altLang="ja-JP" sz="2800" dirty="0"/>
              <a:t>MACLISP</a:t>
            </a:r>
          </a:p>
          <a:p>
            <a:r>
              <a:rPr kumimoji="1" lang="en-US" altLang="ja-JP" sz="2800" dirty="0" err="1"/>
              <a:t>ISLisp</a:t>
            </a:r>
            <a:endParaRPr kumimoji="1" lang="en-US" altLang="ja-JP" sz="2800" dirty="0"/>
          </a:p>
          <a:p>
            <a:r>
              <a:rPr kumimoji="1" lang="en-US" altLang="ja-JP" sz="3200" dirty="0"/>
              <a:t>…</a:t>
            </a:r>
          </a:p>
          <a:p>
            <a:endParaRPr kumimoji="1" lang="en-US" altLang="ja-JP" sz="3600" dirty="0"/>
          </a:p>
          <a:p>
            <a:endParaRPr kumimoji="1" lang="ja-JP" altLang="en-US" sz="3600" dirty="0"/>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リストを結合する関数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(append</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t>’(1</a:t>
            </a:r>
            <a:r>
              <a:rPr kumimoji="1" lang="ja-JP" altLang="en-US" dirty="0"/>
              <a:t> </a:t>
            </a:r>
            <a:r>
              <a:rPr kumimoji="1" lang="en-US" altLang="ja-JP" dirty="0"/>
              <a:t>2</a:t>
            </a:r>
            <a:r>
              <a:rPr kumimoji="1" lang="ja-JP" altLang="en-US" dirty="0"/>
              <a:t> </a:t>
            </a:r>
            <a:r>
              <a:rPr kumimoji="1" lang="en-US" altLang="ja-JP" dirty="0"/>
              <a:t>3))</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(a</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1</a:t>
            </a:r>
            <a:r>
              <a:rPr kumimoji="1" lang="ja-JP" altLang="en-US" dirty="0">
                <a:sym typeface="Wingdings" pitchFamily="2" charset="2"/>
              </a:rPr>
              <a:t> </a:t>
            </a:r>
            <a:r>
              <a:rPr kumimoji="1" lang="en-US" altLang="ja-JP" dirty="0">
                <a:sym typeface="Wingdings" pitchFamily="2" charset="2"/>
              </a:rPr>
              <a:t>2</a:t>
            </a:r>
            <a:r>
              <a:rPr kumimoji="1" lang="ja-JP" altLang="en-US" dirty="0">
                <a:sym typeface="Wingdings" pitchFamily="2" charset="2"/>
              </a:rPr>
              <a:t> </a:t>
            </a:r>
            <a:r>
              <a:rPr kumimoji="1" lang="en-US" altLang="ja-JP" dirty="0">
                <a:sym typeface="Wingdings" pitchFamily="2" charset="2"/>
              </a:rPr>
              <a:t>3)</a:t>
            </a:r>
          </a:p>
          <a:p>
            <a:r>
              <a:rPr lang="ja-JP" altLang="en-US" dirty="0">
                <a:sym typeface="Wingdings" pitchFamily="2" charset="2"/>
              </a:rPr>
              <a:t>「リストを結合する」</a:t>
            </a:r>
            <a:r>
              <a:rPr kumimoji="1" lang="ja-JP" altLang="en-US" dirty="0">
                <a:sym typeface="Wingdings" pitchFamily="2" charset="2"/>
              </a:rPr>
              <a:t>の定義は？</a:t>
            </a:r>
            <a:endParaRPr kumimoji="1" lang="en-US" altLang="ja-JP" dirty="0">
              <a:sym typeface="Wingdings" pitchFamily="2" charset="2"/>
            </a:endParaRPr>
          </a:p>
          <a:p>
            <a:pPr lvl="1"/>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a:t>
            </a:r>
            <a:r>
              <a:rPr kumimoji="1" lang="ja-JP" altLang="en-US" dirty="0">
                <a:sym typeface="Wingdings" pitchFamily="2" charset="2"/>
              </a:rPr>
              <a:t> </a:t>
            </a:r>
            <a:r>
              <a:rPr kumimoji="1" lang="en-US" altLang="ja-JP" i="1" dirty="0">
                <a:sym typeface="Wingdings" pitchFamily="2" charset="2"/>
              </a:rPr>
              <a:t>y</a:t>
            </a:r>
            <a:r>
              <a:rPr kumimoji="1" lang="en-US" altLang="ja-JP" dirty="0">
                <a:sym typeface="Wingdings" pitchFamily="2" charset="2"/>
              </a:rPr>
              <a:t>)</a:t>
            </a:r>
            <a:r>
              <a:rPr kumimoji="1" lang="ja-JP" altLang="en-US" dirty="0">
                <a:sym typeface="Wingdings" pitchFamily="2" charset="2"/>
              </a:rPr>
              <a:t> ＝ </a:t>
            </a:r>
            <a:r>
              <a:rPr kumimoji="1" lang="en-US" altLang="ja-JP" i="1" dirty="0">
                <a:sym typeface="Wingdings" pitchFamily="2" charset="2"/>
              </a:rPr>
              <a:t>y</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(cons</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y</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r>
              <a:rPr kumimoji="1" lang="en-US" altLang="ja-JP" dirty="0">
                <a:sym typeface="Wingdings" pitchFamily="2" charset="2"/>
              </a:rPr>
              <a:t>(cons</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(my-append</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r>
              <a:rPr kumimoji="1" lang="ja-JP" altLang="en-US" dirty="0">
                <a:sym typeface="Wingdings" pitchFamily="2" charset="2"/>
              </a:rPr>
              <a:t> </a:t>
            </a:r>
            <a:r>
              <a:rPr kumimoji="1" lang="en-US" altLang="ja-JP" dirty="0">
                <a:sym typeface="Wingdings" pitchFamily="2" charset="2"/>
              </a:rPr>
              <a:t>y))))</a:t>
            </a:r>
          </a:p>
          <a:p>
            <a:pPr>
              <a:buNone/>
            </a:pPr>
            <a:r>
              <a:rPr kumimoji="1" lang="ja-JP" altLang="en-US" dirty="0">
                <a:sym typeface="Wingdings" pitchFamily="2" charset="2"/>
              </a:rPr>
              <a:t>   </a:t>
            </a:r>
            <a:endParaRPr kumimoji="1" lang="ja-JP" altLang="en-US" dirty="0"/>
          </a:p>
        </p:txBody>
      </p:sp>
    </p:spTree>
    <p:extLst>
      <p:ext uri="{BB962C8B-B14F-4D97-AF65-F5344CB8AC3E}">
        <p14:creationId xmlns:p14="http://schemas.microsoft.com/office/powerpoint/2010/main" val="2861796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har char=" "/>
            </a:pPr>
            <a:r>
              <a:rPr lang="ja-JP" altLang="en-US">
                <a:sym typeface="Wingdings" pitchFamily="2" charset="2"/>
              </a:rPr>
              <a:t>            </a:t>
            </a:r>
            <a:r>
              <a:rPr kumimoji="1" lang="ja-JP" altLang="en-US">
                <a:sym typeface="Wingdings" pitchFamily="2" charset="2"/>
              </a:rPr>
              <a:t>    </a:t>
            </a:r>
            <a:endParaRPr kumimoji="1" lang="en-US" altLang="ja-JP"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endParaRPr kumimoji="1" lang="en-US" altLang="ja-JP"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5" name="正方形/長方形 4" descr=" 5"/>
          <p:cNvSpPr/>
          <p:nvPr/>
        </p:nvSpPr>
        <p:spPr bwMode="auto">
          <a:xfrm>
            <a:off x="3214678" y="2357430"/>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3786182" y="2786058"/>
            <a:ext cx="100013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6715140" y="278605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endParaRPr kumimoji="1" lang="en-US" altLang="ja-JP"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5" name="正方形/長方形 4" descr=" 5"/>
          <p:cNvSpPr/>
          <p:nvPr/>
        </p:nvSpPr>
        <p:spPr bwMode="auto">
          <a:xfrm>
            <a:off x="3214678" y="2357430"/>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3786182" y="2786058"/>
            <a:ext cx="100013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6715140" y="278605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67378413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endParaRPr kumimoji="1" lang="en-US" altLang="ja-JP" dirty="0">
              <a:sym typeface="Wingdings" pitchFamily="2" charset="2"/>
            </a:endParaRPr>
          </a:p>
          <a:p>
            <a:pPr lvl="1">
              <a:buChar char=" "/>
            </a:pP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i="1">
                <a:sym typeface="Wingdings" pitchFamily="2" charset="2"/>
              </a:rPr>
              <a:t> </a:t>
            </a:r>
            <a:r>
              <a:rPr kumimoji="1" lang="ja-JP" altLang="en-US" i="1">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ja-JP" altLang="en-US">
                <a:sym typeface="Wingdings" pitchFamily="2" charset="2"/>
              </a:rPr>
              <a:t> </a:t>
            </a:r>
            <a:r>
              <a:rPr kumimoji="1" lang="en-US" altLang="ja-JP">
                <a:sym typeface="Wingdings" pitchFamily="2" charset="2"/>
              </a:rPr>
              <a:t>  </a:t>
            </a:r>
            <a:r>
              <a:rPr kumimoji="1" lang="en-US" altLang="ja-JP" i="1">
                <a:sym typeface="Wingdings" pitchFamily="2" charset="2"/>
              </a:rPr>
              <a:t> </a:t>
            </a:r>
            <a:r>
              <a:rPr kumimoji="1" lang="en-US" altLang="ja-JP">
                <a:sym typeface="Wingdings" pitchFamily="2" charset="2"/>
              </a:rPr>
              <a:t>  </a:t>
            </a:r>
            <a:endParaRPr kumimoji="1" lang="en-US" altLang="ja-JP" dirty="0">
              <a:sym typeface="Wingdings" pitchFamily="2" charset="2"/>
            </a:endParaRPr>
          </a:p>
          <a:p>
            <a:pPr>
              <a:buNone/>
            </a:pP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5" name="正方形/長方形 4" descr=" 5"/>
          <p:cNvSpPr/>
          <p:nvPr/>
        </p:nvSpPr>
        <p:spPr bwMode="auto">
          <a:xfrm>
            <a:off x="3214678" y="2357430"/>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3786182" y="2786058"/>
            <a:ext cx="100013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6715140" y="278605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5207695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5" name="正方形/長方形 4" descr=" 5"/>
          <p:cNvSpPr/>
          <p:nvPr/>
        </p:nvSpPr>
        <p:spPr bwMode="auto">
          <a:xfrm>
            <a:off x="3214678" y="2357430"/>
            <a:ext cx="714380"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6" name="正方形/長方形 5" descr=" 6"/>
          <p:cNvSpPr/>
          <p:nvPr/>
        </p:nvSpPr>
        <p:spPr bwMode="auto">
          <a:xfrm>
            <a:off x="3786182" y="2786058"/>
            <a:ext cx="100013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6715140" y="278605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0777414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6" name="正方形/長方形 5" descr=" 6"/>
          <p:cNvSpPr/>
          <p:nvPr/>
        </p:nvSpPr>
        <p:spPr bwMode="auto">
          <a:xfrm>
            <a:off x="3786182" y="2786058"/>
            <a:ext cx="1000132"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7" name="正方形/長方形 6" descr=" 7"/>
          <p:cNvSpPr/>
          <p:nvPr/>
        </p:nvSpPr>
        <p:spPr bwMode="auto">
          <a:xfrm>
            <a:off x="6715140" y="2786058"/>
            <a:ext cx="857256" cy="463846"/>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8078246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8" name="正方形/長方形 7" descr=" 8"/>
          <p:cNvSpPr/>
          <p:nvPr/>
        </p:nvSpPr>
        <p:spPr bwMode="auto">
          <a:xfrm>
            <a:off x="1285852" y="3714752"/>
            <a:ext cx="4000528" cy="1857388"/>
          </a:xfrm>
          <a:prstGeom prst="rect">
            <a:avLst/>
          </a:prstGeom>
          <a:solidFill>
            <a:schemeClr val="accent3"/>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a:ln>
                <a:noFill/>
              </a:ln>
              <a:solidFill>
                <a:schemeClr val="bg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381391942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Tree>
    <p:extLst>
      <p:ext uri="{BB962C8B-B14F-4D97-AF65-F5344CB8AC3E}">
        <p14:creationId xmlns:p14="http://schemas.microsoft.com/office/powerpoint/2010/main" val="1135147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Tree>
    <p:extLst>
      <p:ext uri="{BB962C8B-B14F-4D97-AF65-F5344CB8AC3E}">
        <p14:creationId xmlns:p14="http://schemas.microsoft.com/office/powerpoint/2010/main" val="213495168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Tree>
    <p:extLst>
      <p:ext uri="{BB962C8B-B14F-4D97-AF65-F5344CB8AC3E}">
        <p14:creationId xmlns:p14="http://schemas.microsoft.com/office/powerpoint/2010/main" val="116330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descr=" 5121"/>
          <p:cNvSpPr>
            <a:spLocks noGrp="1" noChangeArrowheads="1"/>
          </p:cNvSpPr>
          <p:nvPr>
            <p:ph type="title" idx="4294967295"/>
          </p:nvPr>
        </p:nvSpPr>
        <p:spPr>
          <a:xfrm>
            <a:off x="457200" y="304800"/>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a:t>Scheme</a:t>
            </a:r>
          </a:p>
        </p:txBody>
      </p:sp>
      <p:sp>
        <p:nvSpPr>
          <p:cNvPr id="5122" name="Rectangle 2" descr=" 5122"/>
          <p:cNvSpPr>
            <a:spLocks noGrp="1" noChangeArrowheads="1"/>
          </p:cNvSpPr>
          <p:nvPr>
            <p:ph type="body" idx="4294967295"/>
          </p:nvPr>
        </p:nvSpPr>
        <p:spPr>
          <a:xfrm>
            <a:off x="457200" y="1447800"/>
            <a:ext cx="8229600" cy="4678363"/>
          </a:xfrm>
          <a:ln/>
        </p:spPr>
        <p:txBody>
          <a:bodyPr>
            <a:normAutofit/>
          </a:bodyPr>
          <a:lstStyle/>
          <a:p>
            <a:pPr>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Lisp</a:t>
            </a:r>
            <a:r>
              <a:rPr lang="ja-JP" altLang="en-GB" dirty="0"/>
              <a:t>の方言の一つ</a:t>
            </a:r>
            <a:endParaRPr lang="en-US" altLang="ja-JP" dirty="0"/>
          </a:p>
          <a:p>
            <a:pPr>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プログラミング言語として本当に必要な部分だけをできるだけコンパクトにまとめた仕様</a:t>
            </a:r>
            <a:endParaRPr lang="en-GB" altLang="ja-JP" dirty="0"/>
          </a:p>
          <a:p>
            <a:pPr lvl="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hlinkClick r:id="rId3"/>
              </a:rPr>
              <a:t>言語仕様</a:t>
            </a:r>
            <a:r>
              <a:rPr lang="en-US" altLang="ja-JP" dirty="0"/>
              <a:t>(R5RS)</a:t>
            </a:r>
            <a:r>
              <a:rPr lang="ja-JP" altLang="en-US" dirty="0"/>
              <a:t> は</a:t>
            </a:r>
            <a:r>
              <a:rPr lang="en-GB" altLang="ja-JP" dirty="0"/>
              <a:t>50</a:t>
            </a:r>
            <a:r>
              <a:rPr lang="ja-JP" altLang="en-GB" dirty="0"/>
              <a:t>ページ</a:t>
            </a:r>
            <a:endParaRPr lang="en-GB" altLang="ja-JP" dirty="0"/>
          </a:p>
          <a:p>
            <a:pPr lvl="2">
              <a:lnSpc>
                <a:spcPct val="9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a:t>
            </a:r>
            <a:r>
              <a:rPr lang="en-US" altLang="ja-JP" dirty="0"/>
              <a:t>2007/09</a:t>
            </a:r>
            <a:r>
              <a:rPr lang="ja-JP" altLang="en-US" dirty="0"/>
              <a:t>に成立した</a:t>
            </a:r>
            <a:r>
              <a:rPr lang="ja-JP" altLang="en-US" dirty="0">
                <a:hlinkClick r:id="rId4"/>
              </a:rPr>
              <a:t>新仕様</a:t>
            </a:r>
            <a:r>
              <a:rPr lang="en-US" altLang="ja-JP" dirty="0"/>
              <a:t>(R6RS)</a:t>
            </a:r>
            <a:r>
              <a:rPr lang="ja-JP" altLang="en-US" dirty="0"/>
              <a:t>で</a:t>
            </a:r>
            <a:r>
              <a:rPr lang="en-US" altLang="ja-JP" dirty="0"/>
              <a:t>3</a:t>
            </a:r>
            <a:r>
              <a:rPr lang="ja-JP" altLang="en-US" dirty="0"/>
              <a:t>倍以上に増え，一部反発）</a:t>
            </a:r>
            <a:endParaRPr lang="ja-JP" altLang="en-GB" dirty="0"/>
          </a:p>
          <a:p>
            <a:pPr lvl="2">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C</a:t>
            </a:r>
            <a:r>
              <a:rPr lang="ja-JP" altLang="en-GB" dirty="0"/>
              <a:t>（</a:t>
            </a:r>
            <a:r>
              <a:rPr lang="en-GB" altLang="ja-JP" dirty="0"/>
              <a:t>C99</a:t>
            </a:r>
            <a:r>
              <a:rPr lang="ja-JP" altLang="en-GB" dirty="0"/>
              <a:t>）は</a:t>
            </a:r>
            <a:r>
              <a:rPr lang="en-GB" altLang="ja-JP" dirty="0"/>
              <a:t>538</a:t>
            </a:r>
            <a:r>
              <a:rPr lang="ja-JP" altLang="en-GB" dirty="0"/>
              <a:t>ページ</a:t>
            </a:r>
          </a:p>
          <a:p>
            <a:pPr lvl="2">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Common Lisp</a:t>
            </a:r>
            <a:r>
              <a:rPr lang="ja-JP" altLang="en-GB" dirty="0"/>
              <a:t>（第</a:t>
            </a:r>
            <a:r>
              <a:rPr lang="en-GB" altLang="ja-JP" dirty="0"/>
              <a:t>2</a:t>
            </a:r>
            <a:r>
              <a:rPr lang="ja-JP" altLang="en-GB" dirty="0"/>
              <a:t>版）は</a:t>
            </a:r>
            <a:r>
              <a:rPr lang="en-GB" altLang="ja-JP" dirty="0"/>
              <a:t>1029</a:t>
            </a:r>
            <a:r>
              <a:rPr lang="ja-JP" altLang="en-GB" dirty="0"/>
              <a:t>ページ</a:t>
            </a:r>
            <a:endParaRPr lang="en-US" altLang="ja-JP" dirty="0"/>
          </a:p>
          <a:p>
            <a:pPr>
              <a:lnSpc>
                <a:spcPct val="90000"/>
              </a:lnSpc>
              <a:buChar char=" "/>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solidFill>
                  <a:srgbClr val="FF0000"/>
                </a:solidFill>
              </a:rPr>
              <a:t>        </a:t>
            </a:r>
            <a:endParaRPr lang="en-US" altLang="ja-JP" dirty="0">
              <a:solidFill>
                <a:srgbClr val="FF0000"/>
              </a:solidFill>
            </a:endParaRPr>
          </a:p>
          <a:p>
            <a:pPr lvl="1">
              <a:lnSpc>
                <a:spcPct val="90000"/>
              </a:lnSpc>
              <a:buChar char=" "/>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t>                        </a:t>
            </a:r>
            <a:endParaRPr lang="en-GB" altLang="ja-JP" dirty="0"/>
          </a:p>
          <a:p>
            <a:pPr>
              <a:lnSpc>
                <a:spcPct val="90000"/>
              </a:lnSpc>
              <a:buChar char=" "/>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solidFill>
                  <a:srgbClr val="FF0000"/>
                </a:solidFill>
              </a:rPr>
              <a:t>          </a:t>
            </a:r>
            <a:r>
              <a:rPr lang="ja-JP" altLang="en-US"/>
              <a:t>     </a:t>
            </a:r>
            <a:endParaRPr lang="en-US" altLang="ja-JP" dirty="0"/>
          </a:p>
          <a:p>
            <a:pPr lvl="1">
              <a:lnSpc>
                <a:spcPct val="90000"/>
              </a:lnSpc>
              <a:buChar char=" "/>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t>       </a:t>
            </a:r>
            <a:r>
              <a:rPr lang="en-US" altLang="ja-JP"/>
              <a:t> </a:t>
            </a:r>
            <a:r>
              <a:rPr lang="ja-JP" altLang="en-US"/>
              <a:t>   </a:t>
            </a:r>
            <a:r>
              <a:rPr lang="en-US" altLang="ja-JP"/>
              <a:t>     </a:t>
            </a:r>
            <a:r>
              <a:rPr lang="ja-JP" altLang="en-US"/>
              <a:t>        </a:t>
            </a:r>
            <a:endParaRPr lang="en-US" altLang="ja-JP" dirty="0"/>
          </a:p>
        </p:txBody>
      </p:sp>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Tree>
    <p:extLst>
      <p:ext uri="{BB962C8B-B14F-4D97-AF65-F5344CB8AC3E}">
        <p14:creationId xmlns:p14="http://schemas.microsoft.com/office/powerpoint/2010/main" val="7160855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lstStyle/>
          <a:p>
            <a:r>
              <a:rPr kumimoji="1" lang="ja-JP" altLang="en-US" dirty="0"/>
              <a:t>リストを逆順に並べ換える関数</a:t>
            </a:r>
          </a:p>
        </p:txBody>
      </p:sp>
      <p:sp>
        <p:nvSpPr>
          <p:cNvPr id="3" name="コンテンツ プレースホルダ 2" descr=" 3"/>
          <p:cNvSpPr>
            <a:spLocks noGrp="1"/>
          </p:cNvSpPr>
          <p:nvPr>
            <p:ph idx="1"/>
          </p:nvPr>
        </p:nvSpPr>
        <p:spPr>
          <a:xfrm>
            <a:off x="914400" y="1447800"/>
            <a:ext cx="7772400" cy="4572000"/>
          </a:xfrm>
        </p:spPr>
        <p:txBody>
          <a:bodyPr/>
          <a:lstStyle/>
          <a:p>
            <a:r>
              <a:rPr kumimoji="1" lang="en-US" altLang="ja-JP" dirty="0"/>
              <a:t>(reverse</a:t>
            </a:r>
            <a:r>
              <a:rPr kumimoji="1" lang="ja-JP" altLang="en-US" dirty="0"/>
              <a:t> </a:t>
            </a:r>
            <a:r>
              <a:rPr kumimoji="1" lang="en-US" altLang="ja-JP" dirty="0"/>
              <a:t>’(a</a:t>
            </a:r>
            <a:r>
              <a:rPr kumimoji="1" lang="ja-JP" altLang="en-US" dirty="0"/>
              <a:t> </a:t>
            </a:r>
            <a:r>
              <a:rPr kumimoji="1" lang="en-US" altLang="ja-JP" dirty="0"/>
              <a:t>b</a:t>
            </a:r>
            <a:r>
              <a:rPr kumimoji="1" lang="ja-JP" altLang="en-US" dirty="0"/>
              <a:t> </a:t>
            </a:r>
            <a:r>
              <a:rPr kumimoji="1" lang="en-US" altLang="ja-JP" dirty="0"/>
              <a:t>c))</a:t>
            </a:r>
            <a:r>
              <a:rPr kumimoji="1" lang="ja-JP" altLang="en-US" dirty="0"/>
              <a:t> </a:t>
            </a:r>
            <a:r>
              <a:rPr kumimoji="1" lang="en-US" altLang="ja-JP" dirty="0">
                <a:sym typeface="Wingdings" pitchFamily="2" charset="2"/>
              </a:rPr>
              <a:t></a:t>
            </a:r>
            <a:r>
              <a:rPr kumimoji="1" lang="ja-JP" altLang="en-US" dirty="0">
                <a:sym typeface="Wingdings" pitchFamily="2" charset="2"/>
              </a:rPr>
              <a:t> </a:t>
            </a:r>
            <a:r>
              <a:rPr kumimoji="1" lang="en-US" altLang="ja-JP" dirty="0">
                <a:sym typeface="Wingdings" pitchFamily="2" charset="2"/>
              </a:rPr>
              <a:t>(c</a:t>
            </a:r>
            <a:r>
              <a:rPr kumimoji="1" lang="ja-JP" altLang="en-US" dirty="0">
                <a:sym typeface="Wingdings" pitchFamily="2" charset="2"/>
              </a:rPr>
              <a:t> </a:t>
            </a:r>
            <a:r>
              <a:rPr kumimoji="1" lang="en-US" altLang="ja-JP" dirty="0">
                <a:sym typeface="Wingdings" pitchFamily="2" charset="2"/>
              </a:rPr>
              <a:t>b</a:t>
            </a:r>
            <a:r>
              <a:rPr kumimoji="1" lang="ja-JP" altLang="en-US" dirty="0">
                <a:sym typeface="Wingdings" pitchFamily="2" charset="2"/>
              </a:rPr>
              <a:t> </a:t>
            </a:r>
            <a:r>
              <a:rPr kumimoji="1" lang="en-US" altLang="ja-JP" dirty="0">
                <a:sym typeface="Wingdings" pitchFamily="2" charset="2"/>
              </a:rPr>
              <a:t>a)</a:t>
            </a:r>
          </a:p>
          <a:p>
            <a:pPr>
              <a:buClr>
                <a:schemeClr val="accent1">
                  <a:lumMod val="100000"/>
                </a:schemeClr>
              </a:buClr>
              <a:buSzPts val="2210"/>
              <a:buFont typeface="Wingdings 2" panose="05020102010507070707" pitchFamily="18" charset="2"/>
            </a:pPr>
            <a:r>
              <a:rPr lang="ja-JP" altLang="en-US">
                <a:solidFill>
                  <a:schemeClr val="tx1">
                    <a:lumMod val="100000"/>
                  </a:schemeClr>
                </a:solidFill>
                <a:latin typeface="Perpetua" panose="02020502060401020303" pitchFamily="18" charset="0"/>
                <a:sym typeface="Wingdings" pitchFamily="2" charset="2"/>
              </a:rPr>
              <a:t>「リストを逆順にする」の</a:t>
            </a:r>
            <a:r>
              <a:rPr kumimoji="1" lang="ja-JP" altLang="en-US">
                <a:solidFill>
                  <a:schemeClr val="tx1">
                    <a:lumMod val="100000"/>
                  </a:schemeClr>
                </a:solidFill>
                <a:latin typeface="Perpetua" panose="02020502060401020303" pitchFamily="18" charset="0"/>
                <a:sym typeface="Wingdings" pitchFamily="2" charset="2"/>
              </a:rPr>
              <a:t>定義は？</a:t>
            </a:r>
            <a:endParaRPr kumimoji="1" lang="en-US" altLang="ja-JP">
              <a:solidFill>
                <a:schemeClr val="tx1">
                  <a:lumMod val="100000"/>
                </a:schemeClr>
              </a:solidFill>
              <a:latin typeface="Perpetua" panose="02020502060401020303" pitchFamily="18" charset="0"/>
              <a:sym typeface="Wingdings" pitchFamily="2" charset="2"/>
            </a:endParaRP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t>
            </a:r>
          </a:p>
          <a:p>
            <a:pPr lvl="1">
              <a:buClr>
                <a:schemeClr val="accent2">
                  <a:lumMod val="100000"/>
                </a:schemeClr>
              </a:buClr>
              <a:buSzPts val="2040"/>
              <a:buFont typeface="Wingdings 2" panose="05020102010507070707" pitchFamily="18" charset="2"/>
            </a:pP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i="1">
                <a:solidFill>
                  <a:schemeClr val="tx1">
                    <a:lumMod val="100000"/>
                  </a:schemeClr>
                </a:solidFill>
                <a:latin typeface="Perpetua" panose="02020502060401020303" pitchFamily="18" charset="0"/>
                <a:sym typeface="Wingdings" pitchFamily="2" charset="2"/>
              </a:rPr>
              <a:t>b</a:t>
            </a:r>
            <a:r>
              <a:rPr kumimoji="1" lang="ja-JP" altLang="en-US" i="1">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 </a:t>
            </a:r>
            <a:r>
              <a:rPr kumimoji="1" lang="en-US" altLang="ja-JP">
                <a:solidFill>
                  <a:schemeClr val="tx1">
                    <a:lumMod val="100000"/>
                  </a:schemeClr>
                </a:solidFill>
                <a:latin typeface="Perpetua" panose="02020502060401020303" pitchFamily="18" charset="0"/>
                <a:sym typeface="Wingdings" pitchFamily="2" charset="2"/>
              </a:rPr>
              <a:t>(append</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(reverse</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’(b</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ja-JP" altLang="en-US">
                <a:solidFill>
                  <a:schemeClr val="tx1">
                    <a:lumMod val="100000"/>
                  </a:schemeClr>
                </a:solidFill>
                <a:latin typeface="Perpetua" panose="02020502060401020303" pitchFamily="18" charset="0"/>
                <a:sym typeface="Wingdings" pitchFamily="2" charset="2"/>
              </a:rPr>
              <a:t> </a:t>
            </a:r>
            <a:r>
              <a:rPr kumimoji="1" lang="en-US" altLang="ja-JP">
                <a:solidFill>
                  <a:schemeClr val="tx1">
                    <a:lumMod val="100000"/>
                  </a:schemeClr>
                </a:solidFill>
                <a:latin typeface="Perpetua" panose="02020502060401020303" pitchFamily="18" charset="0"/>
                <a:sym typeface="Wingdings" pitchFamily="2" charset="2"/>
              </a:rPr>
              <a:t>’(</a:t>
            </a:r>
            <a:r>
              <a:rPr kumimoji="1" lang="en-US" altLang="ja-JP" i="1">
                <a:solidFill>
                  <a:schemeClr val="tx1">
                    <a:lumMod val="100000"/>
                  </a:schemeClr>
                </a:solidFill>
                <a:latin typeface="Perpetua" panose="02020502060401020303" pitchFamily="18" charset="0"/>
                <a:sym typeface="Wingdings" pitchFamily="2" charset="2"/>
              </a:rPr>
              <a:t>a</a:t>
            </a:r>
            <a:r>
              <a:rPr kumimoji="1" lang="en-US" altLang="ja-JP">
                <a:solidFill>
                  <a:schemeClr val="tx1">
                    <a:lumMod val="100000"/>
                  </a:schemeClr>
                </a:solidFill>
                <a:latin typeface="Perpetua" panose="02020502060401020303" pitchFamily="18" charset="0"/>
                <a:sym typeface="Wingdings" pitchFamily="2" charset="2"/>
              </a:rPr>
              <a:t>))</a:t>
            </a:r>
          </a:p>
          <a:p>
            <a:pPr>
              <a:buNone/>
            </a:pPr>
            <a:r>
              <a:rPr kumimoji="1" lang="en-US" altLang="ja-JP">
                <a:sym typeface="Wingdings" pitchFamily="2" charset="2"/>
              </a:rPr>
              <a:t>(</a:t>
            </a:r>
            <a:r>
              <a:rPr kumimoji="1" lang="en-US" altLang="ja-JP" dirty="0">
                <a:sym typeface="Wingdings" pitchFamily="2" charset="2"/>
              </a:rPr>
              <a:t>define</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(if</a:t>
            </a:r>
            <a:r>
              <a:rPr kumimoji="1" lang="ja-JP" altLang="en-US" dirty="0">
                <a:sym typeface="Wingdings" pitchFamily="2" charset="2"/>
              </a:rPr>
              <a:t> </a:t>
            </a:r>
            <a:r>
              <a:rPr kumimoji="1" lang="en-US" altLang="ja-JP" dirty="0">
                <a:sym typeface="Wingdings" pitchFamily="2" charset="2"/>
              </a:rPr>
              <a:t>(null?</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a:t>
            </a:r>
          </a:p>
          <a:p>
            <a:pPr>
              <a:buNone/>
            </a:pPr>
            <a:r>
              <a:rPr kumimoji="1" lang="ja-JP" altLang="en-US" dirty="0">
                <a:sym typeface="Wingdings" pitchFamily="2" charset="2"/>
              </a:rPr>
              <a:t>        </a:t>
            </a:r>
            <a:r>
              <a:rPr kumimoji="1" lang="en-US" altLang="ja-JP" dirty="0">
                <a:sym typeface="Wingdings" pitchFamily="2" charset="2"/>
              </a:rPr>
              <a:t>(append</a:t>
            </a:r>
            <a:r>
              <a:rPr kumimoji="1" lang="ja-JP" altLang="en-US" dirty="0">
                <a:sym typeface="Wingdings" pitchFamily="2" charset="2"/>
              </a:rPr>
              <a:t> </a:t>
            </a:r>
            <a:r>
              <a:rPr kumimoji="1" lang="en-US" altLang="ja-JP" dirty="0">
                <a:sym typeface="Wingdings" pitchFamily="2" charset="2"/>
              </a:rPr>
              <a:t>(my-reverse</a:t>
            </a:r>
            <a:r>
              <a:rPr kumimoji="1" lang="ja-JP" altLang="en-US" dirty="0">
                <a:sym typeface="Wingdings" pitchFamily="2" charset="2"/>
              </a:rPr>
              <a:t> </a:t>
            </a:r>
            <a:r>
              <a:rPr kumimoji="1" lang="en-US" altLang="ja-JP" dirty="0">
                <a:sym typeface="Wingdings" pitchFamily="2" charset="2"/>
              </a:rPr>
              <a:t>(cdr</a:t>
            </a:r>
            <a:r>
              <a:rPr kumimoji="1" lang="ja-JP" altLang="en-US" dirty="0">
                <a:sym typeface="Wingdings" pitchFamily="2" charset="2"/>
              </a:rPr>
              <a:t> </a:t>
            </a:r>
            <a:r>
              <a:rPr kumimoji="1" lang="en-US" altLang="ja-JP" dirty="0">
                <a:sym typeface="Wingdings" pitchFamily="2" charset="2"/>
              </a:rPr>
              <a:t>x))</a:t>
            </a:r>
          </a:p>
          <a:p>
            <a:pPr>
              <a:buNone/>
            </a:pPr>
            <a:r>
              <a:rPr kumimoji="1" lang="ja-JP" altLang="en-US" dirty="0">
                <a:sym typeface="Wingdings" pitchFamily="2" charset="2"/>
              </a:rPr>
              <a:t>                      </a:t>
            </a:r>
            <a:r>
              <a:rPr kumimoji="1" lang="en-US" altLang="ja-JP" dirty="0">
                <a:sym typeface="Wingdings" pitchFamily="2" charset="2"/>
              </a:rPr>
              <a:t>(list</a:t>
            </a:r>
            <a:r>
              <a:rPr kumimoji="1" lang="ja-JP" altLang="en-US" dirty="0">
                <a:sym typeface="Wingdings" pitchFamily="2" charset="2"/>
              </a:rPr>
              <a:t> </a:t>
            </a:r>
            <a:r>
              <a:rPr kumimoji="1" lang="en-US" altLang="ja-JP" dirty="0">
                <a:sym typeface="Wingdings" pitchFamily="2" charset="2"/>
              </a:rPr>
              <a:t>(car</a:t>
            </a:r>
            <a:r>
              <a:rPr kumimoji="1" lang="ja-JP" altLang="en-US" dirty="0">
                <a:sym typeface="Wingdings" pitchFamily="2" charset="2"/>
              </a:rPr>
              <a:t> </a:t>
            </a:r>
            <a:r>
              <a:rPr kumimoji="1" lang="en-US" altLang="ja-JP" dirty="0">
                <a:sym typeface="Wingdings" pitchFamily="2" charset="2"/>
              </a:rPr>
              <a:t>x)))))</a:t>
            </a:r>
          </a:p>
          <a:p>
            <a:endParaRPr kumimoji="1" lang="ja-JP" altLang="en-US" dirty="0"/>
          </a:p>
        </p:txBody>
      </p:sp>
      <p:sp>
        <p:nvSpPr>
          <p:cNvPr id="4" name="角丸四角形 3" descr=" 4">
            <a:extLst>
              <a:ext uri="{FF2B5EF4-FFF2-40B4-BE49-F238E27FC236}">
                <a16:creationId xmlns:a16="http://schemas.microsoft.com/office/drawing/2014/main" id="{830E9108-F063-85F6-F742-3699F17F4D15}"/>
              </a:ext>
            </a:extLst>
          </p:cNvPr>
          <p:cNvSpPr/>
          <p:nvPr/>
        </p:nvSpPr>
        <p:spPr bwMode="auto">
          <a:xfrm>
            <a:off x="5643570" y="4071942"/>
            <a:ext cx="2214578" cy="513191"/>
          </a:xfrm>
          <a:prstGeom prst="roundRec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0000" tIns="46800" rIns="90000" bIns="4680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a:ln>
                  <a:noFill/>
                </a:ln>
                <a:solidFill>
                  <a:srgbClr val="FF0000"/>
                </a:solidFill>
                <a:effectLst/>
                <a:latin typeface="Times New Roman" pitchFamily="18" charset="0"/>
                <a:ea typeface="ＭＳ Ｐゴシック" pitchFamily="50" charset="-128"/>
              </a:rPr>
              <a:t>効率は悪い</a:t>
            </a:r>
          </a:p>
        </p:txBody>
      </p:sp>
    </p:spTree>
    <p:extLst>
      <p:ext uri="{BB962C8B-B14F-4D97-AF65-F5344CB8AC3E}">
        <p14:creationId xmlns:p14="http://schemas.microsoft.com/office/powerpoint/2010/main" val="13850448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normAutofit/>
          </a:bodyPr>
          <a:lstStyle/>
          <a:p>
            <a:r>
              <a:rPr kumimoji="1" lang="ja-JP" altLang="en-US" dirty="0"/>
              <a:t>リストが</a:t>
            </a:r>
            <a:r>
              <a:rPr lang="ja-JP" altLang="en-US" dirty="0"/>
              <a:t>要素を含むか判定</a:t>
            </a:r>
            <a:endParaRPr kumimoji="1" lang="ja-JP" altLang="en-US" dirty="0"/>
          </a:p>
        </p:txBody>
      </p:sp>
      <p:sp>
        <p:nvSpPr>
          <p:cNvPr id="3" name="コンテンツ プレースホルダ 2" descr=" 3"/>
          <p:cNvSpPr>
            <a:spLocks noGrp="1"/>
          </p:cNvSpPr>
          <p:nvPr>
            <p:ph sz="quarter" idx="1"/>
          </p:nvPr>
        </p:nvSpPr>
        <p:spPr/>
        <p:txBody>
          <a:bodyPr/>
          <a:lstStyle/>
          <a:p>
            <a:r>
              <a:rPr kumimoji="1" lang="en-US" altLang="ja-JP" dirty="0"/>
              <a:t>(member</a:t>
            </a:r>
            <a:r>
              <a:rPr kumimoji="1" lang="ja-JP" altLang="en-US" dirty="0"/>
              <a:t> </a:t>
            </a:r>
            <a:r>
              <a:rPr lang="en-US" altLang="ja-JP" dirty="0"/>
              <a:t>4</a:t>
            </a:r>
            <a:r>
              <a:rPr lang="ja-JP" altLang="en-US" dirty="0"/>
              <a:t> </a:t>
            </a:r>
            <a:r>
              <a:rPr lang="en-US" altLang="ja-JP" dirty="0"/>
              <a:t>’(1</a:t>
            </a:r>
            <a:r>
              <a:rPr lang="ja-JP" altLang="en-US" dirty="0"/>
              <a:t> </a:t>
            </a:r>
            <a:r>
              <a:rPr lang="en-US" altLang="ja-JP" dirty="0"/>
              <a:t>3</a:t>
            </a:r>
            <a:r>
              <a:rPr lang="ja-JP" altLang="en-US" dirty="0"/>
              <a:t> </a:t>
            </a:r>
            <a:r>
              <a:rPr lang="en-US" altLang="ja-JP" dirty="0"/>
              <a:t>5</a:t>
            </a:r>
            <a:r>
              <a:rPr lang="ja-JP" altLang="en-US" dirty="0"/>
              <a:t> </a:t>
            </a:r>
            <a:r>
              <a:rPr lang="en-US" altLang="ja-JP" dirty="0"/>
              <a:t>7</a:t>
            </a:r>
            <a:r>
              <a:rPr lang="ja-JP" altLang="en-US" dirty="0"/>
              <a:t> </a:t>
            </a:r>
            <a:r>
              <a:rPr lang="en-US" altLang="ja-JP" dirty="0"/>
              <a:t>9))</a:t>
            </a:r>
            <a:r>
              <a:rPr lang="ja-JP" altLang="en-US" dirty="0"/>
              <a:t> </a:t>
            </a:r>
            <a:r>
              <a:rPr lang="en-US" altLang="ja-JP" dirty="0">
                <a:sym typeface="Wingdings" pitchFamily="2" charset="2"/>
              </a:rPr>
              <a:t></a:t>
            </a:r>
            <a:r>
              <a:rPr lang="ja-JP" altLang="en-US" dirty="0">
                <a:sym typeface="Wingdings" pitchFamily="2" charset="2"/>
              </a:rPr>
              <a:t> </a:t>
            </a:r>
            <a:r>
              <a:rPr lang="en-US" altLang="ja-JP" dirty="0">
                <a:sym typeface="Wingdings" pitchFamily="2" charset="2"/>
              </a:rPr>
              <a:t>#f</a:t>
            </a:r>
          </a:p>
          <a:p>
            <a:r>
              <a:rPr lang="en-US" altLang="ja-JP" dirty="0">
                <a:sym typeface="Wingdings" pitchFamily="2" charset="2"/>
              </a:rPr>
              <a:t>(member</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’(1</a:t>
            </a:r>
            <a:r>
              <a:rPr lang="ja-JP" altLang="en-US" dirty="0">
                <a:sym typeface="Wingdings" pitchFamily="2" charset="2"/>
              </a:rPr>
              <a:t> </a:t>
            </a:r>
            <a:r>
              <a:rPr lang="en-US" altLang="ja-JP" dirty="0">
                <a:sym typeface="Wingdings" pitchFamily="2" charset="2"/>
              </a:rPr>
              <a:t>3</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7</a:t>
            </a:r>
            <a:r>
              <a:rPr lang="ja-JP" altLang="en-US" dirty="0">
                <a:sym typeface="Wingdings" pitchFamily="2" charset="2"/>
              </a:rPr>
              <a:t> </a:t>
            </a:r>
            <a:r>
              <a:rPr lang="en-US" altLang="ja-JP" dirty="0">
                <a:sym typeface="Wingdings" pitchFamily="2" charset="2"/>
              </a:rPr>
              <a:t>9))</a:t>
            </a:r>
            <a:r>
              <a:rPr lang="ja-JP" altLang="en-US" dirty="0">
                <a:sym typeface="Wingdings" pitchFamily="2" charset="2"/>
              </a:rPr>
              <a:t> </a:t>
            </a:r>
            <a:r>
              <a:rPr lang="en-US" altLang="ja-JP" dirty="0">
                <a:sym typeface="Wingdings" pitchFamily="2" charset="2"/>
              </a:rPr>
              <a:t></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7</a:t>
            </a:r>
            <a:r>
              <a:rPr lang="ja-JP" altLang="en-US" dirty="0">
                <a:sym typeface="Wingdings" pitchFamily="2" charset="2"/>
              </a:rPr>
              <a:t> </a:t>
            </a:r>
            <a:r>
              <a:rPr lang="en-US" altLang="ja-JP" dirty="0">
                <a:sym typeface="Wingdings" pitchFamily="2" charset="2"/>
              </a:rPr>
              <a:t>9)</a:t>
            </a:r>
          </a:p>
          <a:p>
            <a:r>
              <a:rPr kumimoji="1" lang="ja-JP" altLang="en-US" dirty="0">
                <a:sym typeface="Wingdings" pitchFamily="2" charset="2"/>
              </a:rPr>
              <a:t>定義は？</a:t>
            </a:r>
            <a:endParaRPr kumimoji="1" lang="en-US" altLang="ja-JP" dirty="0">
              <a:sym typeface="Wingdings" pitchFamily="2" charset="2"/>
            </a:endParaRPr>
          </a:p>
          <a:p>
            <a:pPr lvl="1">
              <a:buChar char=" "/>
            </a:pPr>
            <a:r>
              <a:rPr lang="en-US" altLang="ja-JP"/>
              <a:t>       </a:t>
            </a:r>
            <a:r>
              <a:rPr lang="ja-JP" altLang="en-US"/>
              <a:t> </a:t>
            </a:r>
            <a:r>
              <a:rPr lang="en-US" altLang="ja-JP"/>
              <a:t>          </a:t>
            </a:r>
            <a:r>
              <a:rPr lang="ja-JP" altLang="en-US"/>
              <a:t> </a:t>
            </a:r>
            <a:r>
              <a:rPr lang="en-US" altLang="ja-JP"/>
              <a:t> </a:t>
            </a:r>
            <a:r>
              <a:rPr lang="ja-JP" altLang="en-US"/>
              <a:t> </a:t>
            </a:r>
            <a:r>
              <a:rPr lang="en-US" altLang="ja-JP"/>
              <a:t>    </a:t>
            </a:r>
            <a:br>
              <a:rPr lang="en-US" altLang="ja-JP">
                <a:sym typeface="Wingdings" pitchFamily="2" charset="2"/>
              </a:rPr>
            </a:b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br>
              <a:rPr lang="en-US" altLang="ja-JP">
                <a:sym typeface="Wingdings" pitchFamily="2" charset="2"/>
              </a:rPr>
            </a:br>
            <a:r>
              <a:rPr lang="ja-JP" altLang="en-US">
                <a:sym typeface="Wingdings" pitchFamily="2" charset="2"/>
              </a:rPr>
              <a:t>        </a:t>
            </a:r>
            <a:r>
              <a:rPr lang="en-US" altLang="ja-JP">
                <a:sym typeface="Wingdings" pitchFamily="2" charset="2"/>
              </a:rPr>
              <a:t>  </a:t>
            </a:r>
            <a:br>
              <a:rPr lang="en-US" altLang="ja-JP">
                <a:sym typeface="Wingdings" pitchFamily="2" charset="2"/>
              </a:rPr>
            </a:b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endParaRPr lang="en-US" altLang="ja-JP" dirty="0">
              <a:sym typeface="Wingdings" pitchFamily="2" charset="2"/>
            </a:endParaRPr>
          </a:p>
          <a:p>
            <a:pPr lvl="1">
              <a:buChar char=" "/>
            </a:pPr>
            <a:r>
              <a:rPr lang="ja-JP" altLang="en-US">
                <a:sym typeface="Wingdings" pitchFamily="2" charset="2"/>
              </a:rPr>
              <a:t>                </a:t>
            </a:r>
            <a:r>
              <a:rPr lang="en-US" altLang="ja-JP">
                <a:sym typeface="Wingdings" pitchFamily="2" charset="2"/>
              </a:rPr>
              <a:t>   </a:t>
            </a:r>
            <a:endParaRPr lang="en-US" altLang="ja-JP" dirty="0">
              <a:sym typeface="Wingdings" pitchFamily="2" charset="2"/>
            </a:endParaRPr>
          </a:p>
          <a:p>
            <a:pPr lvl="1">
              <a:buChar char=" "/>
            </a:pP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r>
              <a:rPr lang="ja-JP" altLang="en-US">
                <a:sym typeface="Wingdings" pitchFamily="2" charset="2"/>
              </a:rPr>
              <a:t> </a:t>
            </a:r>
            <a:r>
              <a:rPr lang="en-US" altLang="ja-JP">
                <a:sym typeface="Wingdings" pitchFamily="2" charset="2"/>
              </a:rPr>
              <a:t>        </a:t>
            </a:r>
            <a:endParaRPr lang="en-US" altLang="ja-JP" dirty="0">
              <a:sym typeface="Wingdings" pitchFamily="2" charset="2"/>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descr=" 2"/>
          <p:cNvSpPr>
            <a:spLocks noGrp="1"/>
          </p:cNvSpPr>
          <p:nvPr>
            <p:ph type="title"/>
          </p:nvPr>
        </p:nvSpPr>
        <p:spPr/>
        <p:txBody>
          <a:bodyPr>
            <a:normAutofit/>
          </a:bodyPr>
          <a:lstStyle/>
          <a:p>
            <a:r>
              <a:rPr kumimoji="1" lang="ja-JP" altLang="en-US" dirty="0"/>
              <a:t>リストが</a:t>
            </a:r>
            <a:r>
              <a:rPr lang="ja-JP" altLang="en-US" dirty="0"/>
              <a:t>要素を含むか判定</a:t>
            </a:r>
            <a:endParaRPr kumimoji="1" lang="ja-JP" altLang="en-US" dirty="0"/>
          </a:p>
        </p:txBody>
      </p:sp>
      <p:sp>
        <p:nvSpPr>
          <p:cNvPr id="3" name="コンテンツ プレースホルダ 2" descr=" 3"/>
          <p:cNvSpPr>
            <a:spLocks noGrp="1"/>
          </p:cNvSpPr>
          <p:nvPr>
            <p:ph sz="quarter" idx="1"/>
          </p:nvPr>
        </p:nvSpPr>
        <p:spPr>
          <a:xfrm>
            <a:off x="914400" y="1447800"/>
            <a:ext cx="7772400" cy="4572000"/>
          </a:xfrm>
        </p:spPr>
        <p:txBody>
          <a:bodyPr/>
          <a:lstStyle/>
          <a:p>
            <a:r>
              <a:rPr kumimoji="1" lang="en-US" altLang="ja-JP" dirty="0"/>
              <a:t>(member</a:t>
            </a:r>
            <a:r>
              <a:rPr kumimoji="1" lang="ja-JP" altLang="en-US" dirty="0"/>
              <a:t> </a:t>
            </a:r>
            <a:r>
              <a:rPr lang="en-US" altLang="ja-JP" dirty="0"/>
              <a:t>4</a:t>
            </a:r>
            <a:r>
              <a:rPr lang="ja-JP" altLang="en-US" dirty="0"/>
              <a:t> </a:t>
            </a:r>
            <a:r>
              <a:rPr lang="en-US" altLang="ja-JP" dirty="0"/>
              <a:t>’(1</a:t>
            </a:r>
            <a:r>
              <a:rPr lang="ja-JP" altLang="en-US" dirty="0"/>
              <a:t> </a:t>
            </a:r>
            <a:r>
              <a:rPr lang="en-US" altLang="ja-JP" dirty="0"/>
              <a:t>3</a:t>
            </a:r>
            <a:r>
              <a:rPr lang="ja-JP" altLang="en-US" dirty="0"/>
              <a:t> </a:t>
            </a:r>
            <a:r>
              <a:rPr lang="en-US" altLang="ja-JP" dirty="0"/>
              <a:t>5</a:t>
            </a:r>
            <a:r>
              <a:rPr lang="ja-JP" altLang="en-US" dirty="0"/>
              <a:t> </a:t>
            </a:r>
            <a:r>
              <a:rPr lang="en-US" altLang="ja-JP" dirty="0"/>
              <a:t>7</a:t>
            </a:r>
            <a:r>
              <a:rPr lang="ja-JP" altLang="en-US" dirty="0"/>
              <a:t> </a:t>
            </a:r>
            <a:r>
              <a:rPr lang="en-US" altLang="ja-JP" dirty="0"/>
              <a:t>9))</a:t>
            </a:r>
            <a:r>
              <a:rPr lang="ja-JP" altLang="en-US" dirty="0"/>
              <a:t> </a:t>
            </a:r>
            <a:r>
              <a:rPr lang="en-US" altLang="ja-JP" dirty="0">
                <a:sym typeface="Wingdings" pitchFamily="2" charset="2"/>
              </a:rPr>
              <a:t></a:t>
            </a:r>
            <a:r>
              <a:rPr lang="ja-JP" altLang="en-US" dirty="0">
                <a:sym typeface="Wingdings" pitchFamily="2" charset="2"/>
              </a:rPr>
              <a:t> </a:t>
            </a:r>
            <a:r>
              <a:rPr lang="en-US" altLang="ja-JP" dirty="0">
                <a:sym typeface="Wingdings" pitchFamily="2" charset="2"/>
              </a:rPr>
              <a:t>#f</a:t>
            </a:r>
          </a:p>
          <a:p>
            <a:r>
              <a:rPr lang="en-US" altLang="ja-JP" dirty="0">
                <a:sym typeface="Wingdings" pitchFamily="2" charset="2"/>
              </a:rPr>
              <a:t>(member</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’(1</a:t>
            </a:r>
            <a:r>
              <a:rPr lang="ja-JP" altLang="en-US" dirty="0">
                <a:sym typeface="Wingdings" pitchFamily="2" charset="2"/>
              </a:rPr>
              <a:t> </a:t>
            </a:r>
            <a:r>
              <a:rPr lang="en-US" altLang="ja-JP" dirty="0">
                <a:sym typeface="Wingdings" pitchFamily="2" charset="2"/>
              </a:rPr>
              <a:t>3</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7</a:t>
            </a:r>
            <a:r>
              <a:rPr lang="ja-JP" altLang="en-US" dirty="0">
                <a:sym typeface="Wingdings" pitchFamily="2" charset="2"/>
              </a:rPr>
              <a:t> </a:t>
            </a:r>
            <a:r>
              <a:rPr lang="en-US" altLang="ja-JP" dirty="0">
                <a:sym typeface="Wingdings" pitchFamily="2" charset="2"/>
              </a:rPr>
              <a:t>9))</a:t>
            </a:r>
            <a:r>
              <a:rPr lang="ja-JP" altLang="en-US" dirty="0">
                <a:sym typeface="Wingdings" pitchFamily="2" charset="2"/>
              </a:rPr>
              <a:t> </a:t>
            </a:r>
            <a:r>
              <a:rPr lang="en-US" altLang="ja-JP" dirty="0">
                <a:sym typeface="Wingdings" pitchFamily="2" charset="2"/>
              </a:rPr>
              <a:t></a:t>
            </a:r>
            <a:r>
              <a:rPr lang="ja-JP" altLang="en-US" dirty="0">
                <a:sym typeface="Wingdings" pitchFamily="2" charset="2"/>
              </a:rPr>
              <a:t> </a:t>
            </a:r>
            <a:r>
              <a:rPr lang="en-US" altLang="ja-JP" dirty="0">
                <a:sym typeface="Wingdings" pitchFamily="2" charset="2"/>
              </a:rPr>
              <a:t>(5</a:t>
            </a:r>
            <a:r>
              <a:rPr lang="ja-JP" altLang="en-US" dirty="0">
                <a:sym typeface="Wingdings" pitchFamily="2" charset="2"/>
              </a:rPr>
              <a:t> </a:t>
            </a:r>
            <a:r>
              <a:rPr lang="en-US" altLang="ja-JP" dirty="0">
                <a:sym typeface="Wingdings" pitchFamily="2" charset="2"/>
              </a:rPr>
              <a:t>7</a:t>
            </a:r>
            <a:r>
              <a:rPr lang="ja-JP" altLang="en-US" dirty="0">
                <a:sym typeface="Wingdings" pitchFamily="2" charset="2"/>
              </a:rPr>
              <a:t> </a:t>
            </a:r>
            <a:r>
              <a:rPr lang="en-US" altLang="ja-JP" dirty="0">
                <a:sym typeface="Wingdings" pitchFamily="2" charset="2"/>
              </a:rPr>
              <a:t>9)</a:t>
            </a:r>
          </a:p>
          <a:p>
            <a:r>
              <a:rPr kumimoji="1" lang="ja-JP" altLang="en-US" dirty="0">
                <a:sym typeface="Wingdings" pitchFamily="2" charset="2"/>
              </a:rPr>
              <a:t>定義は？</a:t>
            </a:r>
            <a:endParaRPr kumimoji="1" lang="en-US" altLang="ja-JP" dirty="0">
              <a:sym typeface="Wingdings" pitchFamily="2" charset="2"/>
            </a:endParaRPr>
          </a:p>
          <a:p>
            <a:pPr lvl="1">
              <a:buClr>
                <a:schemeClr val="accent2">
                  <a:lumMod val="100000"/>
                </a:schemeClr>
              </a:buClr>
              <a:buSzPts val="2040"/>
              <a:buFont typeface="Wingdings 2" panose="05020102010507070707" pitchFamily="18" charset="2"/>
            </a:pPr>
            <a:r>
              <a:rPr lang="en-US" altLang="ja-JP">
                <a:solidFill>
                  <a:schemeClr val="tx1">
                    <a:lumMod val="100000"/>
                  </a:schemeClr>
                </a:solidFill>
                <a:latin typeface="Perpetua" panose="02020502060401020303" pitchFamily="18" charset="0"/>
              </a:rPr>
              <a:t>(define</a:t>
            </a:r>
            <a:r>
              <a:rPr lang="ja-JP" altLang="en-US">
                <a:solidFill>
                  <a:schemeClr val="tx1">
                    <a:lumMod val="100000"/>
                  </a:schemeClr>
                </a:solidFill>
                <a:latin typeface="Perpetua" panose="02020502060401020303" pitchFamily="18" charset="0"/>
              </a:rPr>
              <a:t> </a:t>
            </a:r>
            <a:r>
              <a:rPr lang="en-US" altLang="ja-JP">
                <a:solidFill>
                  <a:schemeClr val="tx1">
                    <a:lumMod val="100000"/>
                  </a:schemeClr>
                </a:solidFill>
                <a:latin typeface="Perpetua" panose="02020502060401020303" pitchFamily="18" charset="0"/>
              </a:rPr>
              <a:t>(my-member</a:t>
            </a:r>
            <a:r>
              <a:rPr lang="ja-JP" altLang="en-US">
                <a:solidFill>
                  <a:schemeClr val="tx1">
                    <a:lumMod val="100000"/>
                  </a:schemeClr>
                </a:solidFill>
                <a:latin typeface="Perpetua" panose="02020502060401020303" pitchFamily="18" charset="0"/>
              </a:rPr>
              <a:t> </a:t>
            </a:r>
            <a:r>
              <a:rPr lang="en-US" altLang="ja-JP">
                <a:solidFill>
                  <a:schemeClr val="tx1">
                    <a:lumMod val="100000"/>
                  </a:schemeClr>
                </a:solidFill>
                <a:latin typeface="Perpetua" panose="02020502060401020303" pitchFamily="18" charset="0"/>
              </a:rPr>
              <a:t>x</a:t>
            </a:r>
            <a:r>
              <a:rPr lang="ja-JP" altLang="en-US">
                <a:solidFill>
                  <a:schemeClr val="tx1">
                    <a:lumMod val="100000"/>
                  </a:schemeClr>
                </a:solidFill>
                <a:latin typeface="Perpetua" panose="02020502060401020303" pitchFamily="18" charset="0"/>
              </a:rPr>
              <a:t> </a:t>
            </a:r>
            <a:r>
              <a:rPr lang="en-US" altLang="ja-JP">
                <a:solidFill>
                  <a:schemeClr val="tx1">
                    <a:lumMod val="100000"/>
                  </a:schemeClr>
                </a:solidFill>
                <a:latin typeface="Perpetua" panose="02020502060401020303" pitchFamily="18" charset="0"/>
              </a:rPr>
              <a:t>lst)</a:t>
            </a:r>
            <a:br>
              <a:rPr lang="en-US" altLang="ja-JP">
                <a:solidFill>
                  <a:schemeClr val="tx1">
                    <a:lumMod val="100000"/>
                  </a:schemeClr>
                </a:solidFill>
                <a:latin typeface="Perpetua" panose="02020502060401020303" pitchFamily="18" charset="0"/>
                <a:sym typeface="Wingdings" pitchFamily="2" charset="2"/>
              </a:rPr>
            </a:b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(if</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(null?</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lst)</a:t>
            </a:r>
            <a:br>
              <a:rPr lang="en-US" altLang="ja-JP">
                <a:solidFill>
                  <a:schemeClr val="tx1">
                    <a:lumMod val="100000"/>
                  </a:schemeClr>
                </a:solidFill>
                <a:latin typeface="Perpetua" panose="02020502060401020303" pitchFamily="18" charset="0"/>
                <a:sym typeface="Wingdings" pitchFamily="2" charset="2"/>
              </a:rPr>
            </a:b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#f</a:t>
            </a:r>
            <a:br>
              <a:rPr lang="en-US" altLang="ja-JP">
                <a:solidFill>
                  <a:schemeClr val="tx1">
                    <a:lumMod val="100000"/>
                  </a:schemeClr>
                </a:solidFill>
                <a:latin typeface="Perpetua" panose="02020502060401020303" pitchFamily="18" charset="0"/>
                <a:sym typeface="Wingdings" pitchFamily="2" charset="2"/>
              </a:rPr>
            </a:b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(if</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(equal?</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x</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(car</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lst))</a:t>
            </a:r>
          </a:p>
          <a:p>
            <a:pPr lvl="1">
              <a:buNone/>
            </a:pP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lst</a:t>
            </a:r>
          </a:p>
          <a:p>
            <a:pPr lvl="1">
              <a:buNone/>
            </a:pP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(my-member</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x</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(cdr</a:t>
            </a:r>
            <a:r>
              <a:rPr lang="ja-JP" altLang="en-US">
                <a:solidFill>
                  <a:schemeClr val="tx1">
                    <a:lumMod val="100000"/>
                  </a:schemeClr>
                </a:solidFill>
                <a:latin typeface="Perpetua" panose="02020502060401020303" pitchFamily="18" charset="0"/>
                <a:sym typeface="Wingdings" pitchFamily="2" charset="2"/>
              </a:rPr>
              <a:t> </a:t>
            </a:r>
            <a:r>
              <a:rPr lang="en-US" altLang="ja-JP">
                <a:solidFill>
                  <a:schemeClr val="tx1">
                    <a:lumMod val="100000"/>
                  </a:schemeClr>
                </a:solidFill>
                <a:latin typeface="Perpetua" panose="02020502060401020303" pitchFamily="18" charset="0"/>
                <a:sym typeface="Wingdings" pitchFamily="2" charset="2"/>
              </a:rPr>
              <a:t>lst)))))</a:t>
            </a:r>
            <a:endParaRPr lang="en-US" altLang="ja-JP" dirty="0">
              <a:solidFill>
                <a:schemeClr val="tx1">
                  <a:lumMod val="100000"/>
                </a:schemeClr>
              </a:solidFill>
              <a:latin typeface="Perpetua" panose="02020502060401020303" pitchFamily="18" charset="0"/>
              <a:sym typeface="Wingdings" pitchFamily="2" charset="2"/>
            </a:endParaRPr>
          </a:p>
        </p:txBody>
      </p:sp>
    </p:spTree>
    <p:extLst>
      <p:ext uri="{BB962C8B-B14F-4D97-AF65-F5344CB8AC3E}">
        <p14:creationId xmlns:p14="http://schemas.microsoft.com/office/powerpoint/2010/main" val="42839176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p>
          <a:p>
            <a:pPr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p>
          <a:p>
            <a:pPr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p>
          <a:p>
            <a:pPr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eaLnBrk="1" hangingPunct="1">
              <a:lnSpc>
                <a:spcPct val="80000"/>
              </a:lnSpc>
              <a:spcBef>
                <a:spcPct val="40000"/>
              </a:spcBef>
              <a:buFont typeface="Wingdings" charset="2"/>
              <a:buChar char=" "/>
            </a:pPr>
            <a:r>
              <a:rPr lang="en-US" altLang="ja-JP" sz="1800" b="1">
                <a:latin typeface="Courier New" pitchFamily="49" charset="0"/>
              </a:rPr>
              <a:t>                           </a:t>
            </a:r>
            <a:endParaRPr lang="en-US" altLang="ja-JP" sz="1800">
              <a:solidFill>
                <a:srgbClr val="008000"/>
              </a:solidFill>
            </a:endParaRPr>
          </a:p>
          <a:p>
            <a:pPr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eaLnBrk="1" hangingPunct="1">
              <a:lnSpc>
                <a:spcPct val="80000"/>
              </a:lnSpc>
              <a:spcBef>
                <a:spcPct val="40000"/>
              </a:spcBef>
              <a:buChar char=" "/>
            </a:pPr>
            <a:r>
              <a:rPr lang="en-US" altLang="ja-JP" sz="1800" b="1">
                <a:latin typeface="Courier New" pitchFamily="49" charset="0"/>
              </a:rPr>
              <a:t>                    </a:t>
            </a:r>
          </a:p>
          <a:p>
            <a:pPr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Font typeface="Wingdings" charset="2"/>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116191322"/>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Font typeface="Wingdings" charset="2"/>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4123461497"/>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Font typeface="Wingdings" charset="2"/>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3497985970"/>
      </p:ext>
    </p:extLst>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eaLnBrk="1" hangingPunct="1">
              <a:lnSpc>
                <a:spcPct val="80000"/>
              </a:lnSpc>
              <a:spcBef>
                <a:spcPct val="40000"/>
              </a:spcBef>
              <a:buFont typeface="Wingdings" charset="2"/>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201476256"/>
      </p:ext>
    </p:extLst>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315283217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descr=" 5121"/>
          <p:cNvSpPr>
            <a:spLocks noGrp="1" noChangeArrowheads="1"/>
          </p:cNvSpPr>
          <p:nvPr>
            <p:ph type="title" idx="4294967295"/>
          </p:nvPr>
        </p:nvSpPr>
        <p:spPr>
          <a:xfrm>
            <a:off x="457200" y="304800"/>
            <a:ext cx="8229600" cy="1139825"/>
          </a:xfrm>
          <a:ln/>
        </p:spPr>
        <p:txBody>
          <a:bodyPr/>
          <a:lstStyle/>
          <a:p>
            <a:pPr>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a:t>Scheme</a:t>
            </a:r>
          </a:p>
        </p:txBody>
      </p:sp>
      <p:sp>
        <p:nvSpPr>
          <p:cNvPr id="5122" name="Rectangle 2" descr=" 5122"/>
          <p:cNvSpPr>
            <a:spLocks noGrp="1" noChangeArrowheads="1"/>
          </p:cNvSpPr>
          <p:nvPr>
            <p:ph type="body" idx="4294967295"/>
          </p:nvPr>
        </p:nvSpPr>
        <p:spPr>
          <a:xfrm>
            <a:off x="457200" y="1447800"/>
            <a:ext cx="8229600" cy="4678363"/>
          </a:xfrm>
          <a:ln/>
        </p:spPr>
        <p:txBody>
          <a:bodyPr>
            <a:normAutofit/>
          </a:bodyPr>
          <a:lstStyle/>
          <a:p>
            <a:pPr>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Lisp</a:t>
            </a:r>
            <a:r>
              <a:rPr lang="ja-JP" altLang="en-GB" dirty="0"/>
              <a:t>の方言の一つ</a:t>
            </a:r>
            <a:endParaRPr lang="en-US" altLang="ja-JP" dirty="0"/>
          </a:p>
          <a:p>
            <a:pPr>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プログラミング言語として本当に必要な部分だけをできるだけコンパクトにまとめた仕様</a:t>
            </a:r>
            <a:endParaRPr lang="en-GB" altLang="ja-JP" dirty="0"/>
          </a:p>
          <a:p>
            <a:pPr lvl="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GB" dirty="0">
                <a:hlinkClick r:id="rId3"/>
              </a:rPr>
              <a:t>言語仕様</a:t>
            </a:r>
            <a:r>
              <a:rPr lang="en-US" altLang="ja-JP" dirty="0"/>
              <a:t>(R5RS)</a:t>
            </a:r>
            <a:r>
              <a:rPr lang="ja-JP" altLang="en-US" dirty="0"/>
              <a:t> は</a:t>
            </a:r>
            <a:r>
              <a:rPr lang="en-GB" altLang="ja-JP" dirty="0"/>
              <a:t>50</a:t>
            </a:r>
            <a:r>
              <a:rPr lang="ja-JP" altLang="en-GB" dirty="0"/>
              <a:t>ページ</a:t>
            </a:r>
            <a:endParaRPr lang="en-GB" altLang="ja-JP" dirty="0"/>
          </a:p>
          <a:p>
            <a:pPr lvl="2">
              <a:lnSpc>
                <a:spcPct val="9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dirty="0"/>
              <a:t>（</a:t>
            </a:r>
            <a:r>
              <a:rPr lang="en-US" altLang="ja-JP" dirty="0"/>
              <a:t>2007/09</a:t>
            </a:r>
            <a:r>
              <a:rPr lang="ja-JP" altLang="en-US" dirty="0"/>
              <a:t>に成立した</a:t>
            </a:r>
            <a:r>
              <a:rPr lang="ja-JP" altLang="en-US" dirty="0">
                <a:hlinkClick r:id="rId4"/>
              </a:rPr>
              <a:t>新仕様</a:t>
            </a:r>
            <a:r>
              <a:rPr lang="en-US" altLang="ja-JP" dirty="0"/>
              <a:t>(R6RS)</a:t>
            </a:r>
            <a:r>
              <a:rPr lang="ja-JP" altLang="en-US" dirty="0"/>
              <a:t>で</a:t>
            </a:r>
            <a:r>
              <a:rPr lang="en-US" altLang="ja-JP" dirty="0"/>
              <a:t>3</a:t>
            </a:r>
            <a:r>
              <a:rPr lang="ja-JP" altLang="en-US" dirty="0"/>
              <a:t>倍以上に増え，一部反発）</a:t>
            </a:r>
            <a:endParaRPr lang="ja-JP" altLang="en-GB" dirty="0"/>
          </a:p>
          <a:p>
            <a:pPr lvl="2">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C</a:t>
            </a:r>
            <a:r>
              <a:rPr lang="ja-JP" altLang="en-GB" dirty="0"/>
              <a:t>（</a:t>
            </a:r>
            <a:r>
              <a:rPr lang="en-GB" altLang="ja-JP" dirty="0"/>
              <a:t>C99</a:t>
            </a:r>
            <a:r>
              <a:rPr lang="ja-JP" altLang="en-GB" dirty="0"/>
              <a:t>）は</a:t>
            </a:r>
            <a:r>
              <a:rPr lang="en-GB" altLang="ja-JP" dirty="0"/>
              <a:t>538</a:t>
            </a:r>
            <a:r>
              <a:rPr lang="ja-JP" altLang="en-GB" dirty="0"/>
              <a:t>ページ</a:t>
            </a:r>
          </a:p>
          <a:p>
            <a:pPr lvl="2">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ja-JP" dirty="0"/>
              <a:t>Common Lisp</a:t>
            </a:r>
            <a:r>
              <a:rPr lang="ja-JP" altLang="en-GB" dirty="0"/>
              <a:t>（第</a:t>
            </a:r>
            <a:r>
              <a:rPr lang="en-GB" altLang="ja-JP" dirty="0"/>
              <a:t>2</a:t>
            </a:r>
            <a:r>
              <a:rPr lang="ja-JP" altLang="en-GB" dirty="0"/>
              <a:t>版）は</a:t>
            </a:r>
            <a:r>
              <a:rPr lang="en-GB" altLang="ja-JP" dirty="0"/>
              <a:t>1029</a:t>
            </a:r>
            <a:r>
              <a:rPr lang="ja-JP" altLang="en-GB" dirty="0"/>
              <a:t>ページ</a:t>
            </a:r>
            <a:endParaRPr lang="en-US" altLang="ja-JP" dirty="0"/>
          </a:p>
          <a:p>
            <a:pPr>
              <a:lnSpc>
                <a:spcPct val="90000"/>
              </a:lnSpc>
              <a:buClr>
                <a:srgbClr val="D34817"/>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1" lang="ja-JP" altLang="en-US"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継続オブジェクト</a:t>
            </a:r>
            <a:endParaRPr kumimoji="1" lang="en-US" altLang="ja-JP"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endParaRPr>
          </a:p>
          <a:p>
            <a:pPr lvl="1">
              <a:lnSpc>
                <a:spcPct val="90000"/>
              </a:lnSpc>
              <a:buClr>
                <a:schemeClr val="accent2">
                  <a:lumMod val="100000"/>
                </a:schemeClr>
              </a:buClr>
              <a:buSzPts val="2040"/>
              <a:buFont typeface="Wingdings 2" panose="05020102010507070707" pitchFamily="18" charset="2"/>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solidFill>
                  <a:schemeClr val="tx1">
                    <a:lumMod val="100000"/>
                  </a:schemeClr>
                </a:solidFill>
                <a:latin typeface="Perpetua" panose="02020502060401020303" pitchFamily="18" charset="0"/>
              </a:rPr>
              <a:t>実行中の処理の「残りの計算」をプログラムで扱える</a:t>
            </a:r>
            <a:endParaRPr lang="en-GB" altLang="ja-JP">
              <a:solidFill>
                <a:schemeClr val="tx1">
                  <a:lumMod val="100000"/>
                </a:schemeClr>
              </a:solidFill>
              <a:latin typeface="Perpetua" panose="02020502060401020303" pitchFamily="18" charset="0"/>
            </a:endParaRPr>
          </a:p>
          <a:p>
            <a:pPr>
              <a:lnSpc>
                <a:spcPct val="90000"/>
              </a:lnSpc>
              <a:buClr>
                <a:srgbClr val="D34817"/>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1" lang="ja-JP" altLang="en-US" strike="noStrike" kern="1200" cap="none" spc="0" normalizeH="0" noProof="0">
                <a:ln>
                  <a:noFill/>
                </a:ln>
                <a:solidFill>
                  <a:srgbClr val="FF0000"/>
                </a:solidFill>
                <a:effectLst/>
                <a:uLnTx/>
                <a:uFillTx/>
                <a:latin typeface="Perpetua" panose="02020502060401020303" pitchFamily="18" charset="0"/>
                <a:ea typeface="HG創英ﾌﾟﾚｾﾞﾝｽEB" panose="02020809000000000000" pitchFamily="17" charset="-128"/>
                <a:cs typeface="+mn-cs"/>
              </a:rPr>
              <a:t>真の末尾再帰呼び出し</a:t>
            </a:r>
            <a:r>
              <a:rPr kumimoji="1" lang="ja-JP" altLang="en-US"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rPr>
              <a:t>をサポート</a:t>
            </a:r>
            <a:endParaRPr kumimoji="1" lang="en-US" altLang="ja-JP" strike="noStrike" kern="1200" cap="none" spc="0" normalizeH="0" noProof="0">
              <a:ln>
                <a:noFill/>
              </a:ln>
              <a:solidFill>
                <a:schemeClr val="tx1">
                  <a:lumMod val="100000"/>
                </a:schemeClr>
              </a:solidFill>
              <a:effectLst/>
              <a:uLnTx/>
              <a:uFillTx/>
              <a:latin typeface="Perpetua" panose="02020502060401020303" pitchFamily="18" charset="0"/>
              <a:ea typeface="HG創英ﾌﾟﾚｾﾞﾝｽEB" panose="02020809000000000000" pitchFamily="17" charset="-128"/>
              <a:cs typeface="+mn-cs"/>
            </a:endParaRPr>
          </a:p>
          <a:p>
            <a:pPr lvl="1">
              <a:lnSpc>
                <a:spcPct val="90000"/>
              </a:lnSpc>
              <a:buClr>
                <a:schemeClr val="accent2">
                  <a:lumMod val="100000"/>
                </a:schemeClr>
              </a:buClr>
              <a:buSzPts val="2040"/>
              <a:buFont typeface="Wingdings 2" panose="05020102010507070707" pitchFamily="18" charset="2"/>
              <a:tabLst>
                <a:tab pos="911225" algn="l"/>
                <a:tab pos="1825625" algn="l"/>
                <a:tab pos="2740025" algn="l"/>
                <a:tab pos="3654425" algn="l"/>
                <a:tab pos="4568825" algn="l"/>
                <a:tab pos="5483225" algn="l"/>
                <a:tab pos="6397625" algn="l"/>
                <a:tab pos="7312025" algn="l"/>
                <a:tab pos="8226425" algn="l"/>
                <a:tab pos="9140825" algn="l"/>
                <a:tab pos="10055225" algn="l"/>
              </a:tabLst>
            </a:pPr>
            <a:r>
              <a:rPr lang="ja-JP" altLang="en-US">
                <a:solidFill>
                  <a:schemeClr val="tx1">
                    <a:lumMod val="100000"/>
                  </a:schemeClr>
                </a:solidFill>
                <a:latin typeface="Perpetua" panose="02020502060401020303" pitchFamily="18" charset="0"/>
              </a:rPr>
              <a:t>繰り返し構文（</a:t>
            </a:r>
            <a:r>
              <a:rPr lang="en-US" altLang="ja-JP">
                <a:solidFill>
                  <a:schemeClr val="tx1">
                    <a:lumMod val="100000"/>
                  </a:schemeClr>
                </a:solidFill>
                <a:latin typeface="Perpetua" panose="02020502060401020303" pitchFamily="18" charset="0"/>
              </a:rPr>
              <a:t>C</a:t>
            </a:r>
            <a:r>
              <a:rPr lang="ja-JP" altLang="en-US">
                <a:solidFill>
                  <a:schemeClr val="tx1">
                    <a:lumMod val="100000"/>
                  </a:schemeClr>
                </a:solidFill>
                <a:latin typeface="Perpetua" panose="02020502060401020303" pitchFamily="18" charset="0"/>
              </a:rPr>
              <a:t>でいう</a:t>
            </a:r>
            <a:r>
              <a:rPr lang="en-US" altLang="ja-JP">
                <a:solidFill>
                  <a:schemeClr val="tx1">
                    <a:lumMod val="100000"/>
                  </a:schemeClr>
                </a:solidFill>
                <a:latin typeface="Perpetua" panose="02020502060401020303" pitchFamily="18" charset="0"/>
              </a:rPr>
              <a:t>while</a:t>
            </a:r>
            <a:r>
              <a:rPr lang="ja-JP" altLang="en-US">
                <a:solidFill>
                  <a:schemeClr val="tx1">
                    <a:lumMod val="100000"/>
                  </a:schemeClr>
                </a:solidFill>
                <a:latin typeface="Perpetua" panose="02020502060401020303" pitchFamily="18" charset="0"/>
              </a:rPr>
              <a:t>など）を持たない</a:t>
            </a:r>
            <a:endParaRPr lang="en-US" altLang="ja-JP" dirty="0">
              <a:solidFill>
                <a:schemeClr val="tx1">
                  <a:lumMod val="100000"/>
                </a:schemeClr>
              </a:solidFill>
              <a:latin typeface="Perpetua" panose="02020502060401020303" pitchFamily="18" charset="0"/>
            </a:endParaRPr>
          </a:p>
        </p:txBody>
      </p:sp>
    </p:spTree>
    <p:extLst>
      <p:ext uri="{BB962C8B-B14F-4D97-AF65-F5344CB8AC3E}">
        <p14:creationId xmlns:p14="http://schemas.microsoft.com/office/powerpoint/2010/main" val="3427973967"/>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1514179433"/>
      </p:ext>
    </p:extLst>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eaLnBrk="1" hangingPunct="1">
              <a:lnSpc>
                <a:spcPct val="80000"/>
              </a:lnSpc>
              <a:spcBef>
                <a:spcPct val="40000"/>
              </a:spcBef>
              <a:buChar char=" "/>
            </a:pP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r>
              <a:rPr lang="ja-JP" altLang="en-US" sz="1800" b="1">
                <a:latin typeface="Courier New" pitchFamily="49" charset="0"/>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995880195"/>
      </p:ext>
    </p:extLst>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eaLnBrk="1" hangingPunct="1">
              <a:lnSpc>
                <a:spcPct val="80000"/>
              </a:lnSpc>
              <a:spcBef>
                <a:spcPct val="40000"/>
              </a:spcBef>
              <a:buChar char=" "/>
            </a:pP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054562232"/>
      </p:ext>
    </p:extLst>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977427251"/>
      </p:ext>
    </p:extLst>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eaLnBrk="1" hangingPunct="1">
              <a:lnSpc>
                <a:spcPct val="80000"/>
              </a:lnSpc>
              <a:spcBef>
                <a:spcPct val="40000"/>
              </a:spcBef>
              <a:buChar char=" "/>
            </a:pPr>
            <a:r>
              <a:rPr lang="en-US" altLang="ja-JP" sz="1800">
                <a:solidFill>
                  <a:srgbClr val="008000"/>
                </a:solidFill>
              </a:rPr>
              <a:t>  </a:t>
            </a: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4065049698"/>
      </p:ext>
    </p:extLst>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970785680"/>
      </p:ext>
    </p:extLst>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eaLnBrk="1" hangingPunct="1">
              <a:lnSpc>
                <a:spcPct val="80000"/>
              </a:lnSpc>
              <a:spcBef>
                <a:spcPct val="40000"/>
              </a:spcBef>
              <a:buChar char=" "/>
            </a:pPr>
            <a:r>
              <a:rPr lang="en-US" altLang="ja-JP" sz="1800" b="1">
                <a:solidFill>
                  <a:srgbClr val="FF2000"/>
                </a:solidFill>
                <a:latin typeface="Courier New" pitchFamily="49" charset="0"/>
              </a:rPr>
              <a:t>        </a:t>
            </a:r>
            <a:r>
              <a:rPr lang="ja-JP" altLang="en-US" sz="1800" b="1">
                <a:solidFill>
                  <a:srgbClr val="FF2000"/>
                </a:solidFill>
                <a:latin typeface="Courier New" pitchFamily="49" charset="0"/>
              </a:rPr>
              <a:t>     </a:t>
            </a:r>
            <a:r>
              <a:rPr lang="en-US" altLang="ja-JP" sz="1800" b="1">
                <a:solidFill>
                  <a:srgbClr val="FF2000"/>
                </a:solidFill>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319744419"/>
      </p:ext>
    </p:extLst>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flatten </a:t>
            </a:r>
            <a:r>
              <a:rPr lang="ja-JP" altLang="en-US" sz="1800" b="1">
                <a:solidFill>
                  <a:srgbClr val="FF2000"/>
                </a:solidFill>
                <a:latin typeface="Courier New" panose="02070309020205020404" pitchFamily="49" charset="0"/>
              </a:rPr>
              <a:t>を定義せよ</a:t>
            </a:r>
            <a:r>
              <a:rPr lang="en-US" altLang="ja-JP" sz="1800" b="1">
                <a:solidFill>
                  <a:srgbClr val="FF2000"/>
                </a:solidFill>
                <a:latin typeface="Courier New" panose="02070309020205020404" pitchFamily="49" charset="0"/>
              </a:rPr>
              <a:t>.</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123537796"/>
      </p:ext>
    </p:extLst>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flatten </a:t>
            </a:r>
            <a:r>
              <a:rPr lang="ja-JP" altLang="en-US" sz="1800" b="1">
                <a:solidFill>
                  <a:srgbClr val="FF2000"/>
                </a:solidFill>
                <a:latin typeface="Courier New" panose="02070309020205020404" pitchFamily="49" charset="0"/>
              </a:rPr>
              <a:t>を定義せよ</a:t>
            </a:r>
            <a:r>
              <a:rPr lang="en-US" altLang="ja-JP" sz="1800" b="1">
                <a:solidFill>
                  <a:srgbClr val="FF2000"/>
                </a:solidFill>
                <a:latin typeface="Courier New" panose="02070309020205020404" pitchFamily="49" charset="0"/>
              </a:rPr>
              <a:t>.</a:t>
            </a:r>
          </a:p>
          <a:p>
            <a:pPr marL="360363" indent="-360363" eaLnBrk="1" hangingPunct="1">
              <a:lnSpc>
                <a:spcPct val="80000"/>
              </a:lnSpc>
              <a:spcBef>
                <a:spcPct val="40000"/>
              </a:spcBef>
              <a:buChar char=" "/>
            </a:pPr>
            <a:r>
              <a:rPr lang="en-US" altLang="ja-JP" sz="1800" b="1">
                <a:latin typeface="Courier New" pitchFamily="49" charset="0"/>
              </a:rPr>
              <a:t>                                         </a:t>
            </a:r>
            <a:endParaRPr lang="en-US" altLang="ja-JP" sz="1800">
              <a:solidFill>
                <a:srgbClr val="008000"/>
              </a:solidFill>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212051617"/>
      </p:ext>
    </p:extLst>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6" descr=" 5"/>
          <p:cNvSpPr>
            <a:spLocks noGrp="1"/>
          </p:cNvSpPr>
          <p:nvPr>
            <p:ph type="sldNum" sz="quarter" idx="12"/>
          </p:nvPr>
        </p:nvSpPr>
        <p:spPr/>
        <p:txBody>
          <a:bodyPr/>
          <a:lstStyle/>
          <a:p>
            <a:pPr>
              <a:defRPr/>
            </a:pPr>
            <a:r>
              <a:rPr lang="en-US" altLang="ja-JP"/>
              <a:t>25</a:t>
            </a:r>
          </a:p>
        </p:txBody>
      </p:sp>
      <p:sp>
        <p:nvSpPr>
          <p:cNvPr id="89091" name="Rectangle 2" descr=" 89091"/>
          <p:cNvSpPr>
            <a:spLocks noGrp="1" noChangeArrowheads="1"/>
          </p:cNvSpPr>
          <p:nvPr>
            <p:ph type="title"/>
          </p:nvPr>
        </p:nvSpPr>
        <p:spPr>
          <a:xfrm>
            <a:off x="755650" y="188913"/>
            <a:ext cx="8388350" cy="782637"/>
          </a:xfrm>
          <a:solidFill>
            <a:srgbClr val="FFFF99"/>
          </a:solidFill>
        </p:spPr>
        <p:txBody>
          <a:bodyPr anchor="ctr">
            <a:noAutofit/>
          </a:bodyPr>
          <a:lstStyle/>
          <a:p>
            <a:pPr eaLnBrk="1" hangingPunct="1">
              <a:lnSpc>
                <a:spcPct val="90000"/>
              </a:lnSpc>
              <a:defRPr/>
            </a:pPr>
            <a:r>
              <a:rPr lang="ja-JP" altLang="en-US" b="1" dirty="0">
                <a:ln w="12700">
                  <a:solidFill>
                    <a:srgbClr val="0070C0"/>
                  </a:solidFill>
                  <a:prstDash val="solid"/>
                </a:ln>
                <a:solidFill>
                  <a:srgbClr val="00B0F0"/>
                </a:solidFill>
                <a:effectLst>
                  <a:outerShdw blurRad="41275" dist="20320" dir="1800000" algn="tl" rotWithShape="0">
                    <a:srgbClr val="000000">
                      <a:alpha val="40000"/>
                    </a:srgbClr>
                  </a:outerShdw>
                </a:effectLst>
                <a:ea typeface="Tahoma" pitchFamily="34" charset="0"/>
                <a:cs typeface="Tahoma" pitchFamily="34" charset="0"/>
              </a:rPr>
              <a:t>リスト処理の練習問題（自習用）</a:t>
            </a:r>
          </a:p>
        </p:txBody>
      </p:sp>
      <p:sp>
        <p:nvSpPr>
          <p:cNvPr id="733187" name="Text Box 3" descr=" 733187"/>
          <p:cNvSpPr>
            <a:spLocks noGrp="1" noChangeArrowheads="1"/>
          </p:cNvSpPr>
          <p:nvPr>
            <p:ph type="body" sz="half" idx="1"/>
          </p:nvPr>
        </p:nvSpPr>
        <p:spPr>
          <a:xfrm>
            <a:off x="395288" y="1270000"/>
            <a:ext cx="8424862" cy="5472113"/>
          </a:xfrm>
          <a:noFill/>
        </p:spPr>
        <p:txBody>
          <a:bodyPr/>
          <a:lstStyle/>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but-last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(but-last '(1 2 3 4 5)) ⇒ (1 2 3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assoc </a:t>
            </a:r>
            <a:r>
              <a:rPr lang="ja-JP" altLang="en-US" sz="1800" b="1">
                <a:solidFill>
                  <a:srgbClr val="FF2000"/>
                </a:solidFill>
                <a:latin typeface="Courier New" panose="02070309020205020404" pitchFamily="49" charset="0"/>
              </a:rPr>
              <a:t>を定義せよ．</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((f IP) (hgo IntroAlgDS) (yan ProLang))</a:t>
            </a:r>
          </a:p>
          <a:p>
            <a:pPr marL="360363" indent="-360363">
              <a:lnSpc>
                <a:spcPct val="80000"/>
              </a:lnSpc>
              <a:spcBef>
                <a:spcPct val="40000"/>
              </a:spcBef>
              <a:buNone/>
            </a:pPr>
            <a:r>
              <a:rPr lang="en-US" altLang="ja-JP" sz="1800" b="1">
                <a:solidFill>
                  <a:schemeClr val="tx1">
                    <a:lumMod val="100000"/>
                  </a:schemeClr>
                </a:solidFill>
                <a:latin typeface="Courier New" panose="02070309020205020404" pitchFamily="49" charset="0"/>
              </a:rPr>
              <a:t>         ⇒ (hgo IntroAlgDS)</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(assoc hgo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((ishi Gairon) (iso math) (tom HW)) ⇒ #f </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length</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2       </a:t>
            </a:r>
            <a:r>
              <a:rPr lang="ja-JP" altLang="en-US" sz="1800" b="1">
                <a:solidFill>
                  <a:schemeClr val="tx1">
                    <a:lumMod val="100000"/>
                  </a:schemeClr>
                </a:solidFill>
                <a:latin typeface="Courier New" panose="02070309020205020404" pitchFamily="49" charset="0"/>
              </a:rPr>
              <a:t>　</a:t>
            </a:r>
            <a:r>
              <a:rPr lang="en-US" altLang="ja-JP" sz="1800" b="1">
                <a:solidFill>
                  <a:schemeClr val="tx1">
                    <a:lumMod val="100000"/>
                  </a:schemeClr>
                </a:solidFill>
                <a:latin typeface="Courier New" panose="02070309020205020404" pitchFamily="49" charset="0"/>
              </a:rPr>
              <a:t>(length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3 5)) ⇒ 4</a:t>
            </a:r>
            <a:endParaRPr lang="en-US" altLang="ja-JP" sz="1800">
              <a:solidFill>
                <a:srgbClr val="008000"/>
              </a:solidFill>
              <a:latin typeface="Perpetua" panose="02020502060401020303" pitchFamily="18" charset="0"/>
            </a:endParaRP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(length nil)    ⇒ 0</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copy</a:t>
            </a:r>
            <a:r>
              <a:rPr lang="ja-JP" altLang="en-US" sz="1800" b="1">
                <a:solidFill>
                  <a:srgbClr val="FF2000"/>
                </a:solidFill>
                <a:latin typeface="Courier New" panose="02070309020205020404" pitchFamily="49" charset="0"/>
              </a:rPr>
              <a:t>　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a:solidFill>
                  <a:srgbClr val="008000"/>
                </a:solidFill>
                <a:latin typeface="Perpetua" panose="02020502060401020303" pitchFamily="18" charset="0"/>
              </a:rPr>
              <a:t>  </a:t>
            </a:r>
            <a:r>
              <a:rPr lang="en-US" altLang="ja-JP" sz="1800" b="1">
                <a:solidFill>
                  <a:schemeClr val="tx1">
                    <a:lumMod val="100000"/>
                  </a:schemeClr>
                </a:solidFill>
                <a:latin typeface="Courier New" panose="02070309020205020404" pitchFamily="49" charset="0"/>
              </a:rPr>
              <a:t>(copy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2)) ⇒ (1 2)</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(copy </a:t>
            </a:r>
            <a:r>
              <a:rPr lang="en-US" altLang="ja-JP" sz="1800" b="1">
                <a:solidFill>
                  <a:schemeClr val="tx1">
                    <a:lumMod val="100000"/>
                  </a:schemeClr>
                </a:solidFill>
                <a:latin typeface="Courier"/>
              </a:rPr>
              <a:t>'</a:t>
            </a:r>
            <a:r>
              <a:rPr lang="en-US" altLang="ja-JP" sz="1800" b="1">
                <a:solidFill>
                  <a:schemeClr val="tx1">
                    <a:lumMod val="100000"/>
                  </a:schemeClr>
                </a:solidFill>
                <a:latin typeface="Courier New" panose="02070309020205020404" pitchFamily="49" charset="0"/>
              </a:rPr>
              <a:t>((1 . 2) . (3 . 4)))    ⇒ ((1 . 2) 3 . 4)</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rgbClr val="FF2000"/>
                </a:solidFill>
                <a:latin typeface="Courier New" panose="02070309020205020404" pitchFamily="49" charset="0"/>
              </a:rPr>
              <a:t>flatten </a:t>
            </a:r>
            <a:r>
              <a:rPr lang="ja-JP" altLang="en-US" sz="1800" b="1">
                <a:solidFill>
                  <a:srgbClr val="FF2000"/>
                </a:solidFill>
                <a:latin typeface="Courier New" panose="02070309020205020404" pitchFamily="49" charset="0"/>
              </a:rPr>
              <a:t>を定義せよ</a:t>
            </a:r>
            <a:r>
              <a:rPr lang="en-US" altLang="ja-JP" sz="1800" b="1">
                <a:solidFill>
                  <a:srgbClr val="FF2000"/>
                </a:solidFill>
                <a:latin typeface="Courier New" panose="02070309020205020404" pitchFamily="49" charset="0"/>
              </a:rPr>
              <a:t>.</a:t>
            </a:r>
          </a:p>
          <a:p>
            <a:pPr marL="360363" indent="-360363">
              <a:lnSpc>
                <a:spcPct val="80000"/>
              </a:lnSpc>
              <a:spcBef>
                <a:spcPct val="40000"/>
              </a:spcBef>
              <a:buClr>
                <a:schemeClr val="accent1">
                  <a:lumMod val="100000"/>
                </a:schemeClr>
              </a:buClr>
              <a:buSzPts val="1530"/>
              <a:buFont typeface="Wingdings 2" panose="05020102010507070707" pitchFamily="18" charset="2"/>
            </a:pPr>
            <a:r>
              <a:rPr lang="en-US" altLang="ja-JP" sz="1800" b="1">
                <a:solidFill>
                  <a:schemeClr val="tx1">
                    <a:lumMod val="100000"/>
                  </a:schemeClr>
                </a:solidFill>
                <a:latin typeface="Courier New" panose="02070309020205020404" pitchFamily="49" charset="0"/>
              </a:rPr>
              <a:t> (flatten '((1)(2 (3) 4) 5) ⇒ (1 2 3 4 5)</a:t>
            </a:r>
            <a:endParaRPr lang="en-US" altLang="ja-JP" sz="1800">
              <a:solidFill>
                <a:srgbClr val="008000"/>
              </a:solidFill>
              <a:latin typeface="Perpetua" panose="02020502060401020303" pitchFamily="18" charset="0"/>
            </a:endParaRP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a:p>
            <a:pPr marL="360363" indent="-360363" eaLnBrk="1" hangingPunct="1">
              <a:lnSpc>
                <a:spcPct val="80000"/>
              </a:lnSpc>
              <a:spcBef>
                <a:spcPct val="40000"/>
              </a:spcBef>
              <a:buChar char=" "/>
            </a:pPr>
            <a:r>
              <a:rPr lang="en-US" altLang="ja-JP" sz="1800" b="1">
                <a:latin typeface="Courier New" pitchFamily="49" charset="0"/>
              </a:rPr>
              <a:t>          </a:t>
            </a:r>
            <a:r>
              <a:rPr lang="en-US" altLang="ja-JP" sz="1800" b="1">
                <a:latin typeface="Courier" pitchFamily="49" charset="0"/>
              </a:rPr>
              <a:t> </a:t>
            </a:r>
            <a:r>
              <a:rPr lang="en-US" altLang="ja-JP" sz="1800" b="1">
                <a:latin typeface="Courier New" pitchFamily="49" charset="0"/>
              </a:rPr>
              <a:t>                                            </a:t>
            </a:r>
          </a:p>
        </p:txBody>
      </p:sp>
      <p:pic>
        <p:nvPicPr>
          <p:cNvPr id="8197" name="Picture 4" descr=" 8197"/>
          <p:cNvPicPr>
            <a:picLocks noChangeAspect="1" noChangeArrowheads="1"/>
          </p:cNvPicPr>
          <p:nvPr/>
        </p:nvPicPr>
        <p:blipFill>
          <a:blip r:embed="rId3"/>
          <a:srcRect/>
          <a:stretch>
            <a:fillRect/>
          </a:stretch>
        </p:blipFill>
        <p:spPr bwMode="auto">
          <a:xfrm>
            <a:off x="36513" y="19050"/>
            <a:ext cx="606425" cy="909638"/>
          </a:xfrm>
          <a:prstGeom prst="rect">
            <a:avLst/>
          </a:prstGeom>
          <a:noFill/>
          <a:ln w="9525">
            <a:noFill/>
            <a:miter lim="800000"/>
            <a:headEnd/>
            <a:tailEnd/>
          </a:ln>
        </p:spPr>
      </p:pic>
    </p:spTree>
    <p:extLst>
      <p:ext uri="{BB962C8B-B14F-4D97-AF65-F5344CB8AC3E}">
        <p14:creationId xmlns:p14="http://schemas.microsoft.com/office/powerpoint/2010/main" val="3040482166"/>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4771</TotalTime>
  <Words>11237</Words>
  <Application>Microsoft Office PowerPoint</Application>
  <PresentationFormat>画面に合わせる (4:3)</PresentationFormat>
  <Paragraphs>2057</Paragraphs>
  <Slides>164</Slides>
  <Notes>164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164</vt:i4>
      </vt:variant>
    </vt:vector>
  </HeadingPairs>
  <TitlesOfParts>
    <vt:vector size="177" baseType="lpstr">
      <vt:lpstr>Courier</vt:lpstr>
      <vt:lpstr>ＭＳ Ｐゴシック</vt:lpstr>
      <vt:lpstr>Arial</vt:lpstr>
      <vt:lpstr>Calibri</vt:lpstr>
      <vt:lpstr>Courier New</vt:lpstr>
      <vt:lpstr>Franklin Gothic Book</vt:lpstr>
      <vt:lpstr>Perpetua</vt:lpstr>
      <vt:lpstr>Tahoma</vt:lpstr>
      <vt:lpstr>Times New Roman</vt:lpstr>
      <vt:lpstr>Verdana</vt:lpstr>
      <vt:lpstr>Wingdings</vt:lpstr>
      <vt:lpstr>Wingdings 2</vt:lpstr>
      <vt:lpstr>Equity</vt:lpstr>
      <vt:lpstr>(TUT-)Scheme入門</vt:lpstr>
      <vt:lpstr>今日話す内容</vt:lpstr>
      <vt:lpstr>Lisp言語</vt:lpstr>
      <vt:lpstr>Lisp言語</vt:lpstr>
      <vt:lpstr>Lisp言語</vt:lpstr>
      <vt:lpstr>Lisp言語</vt:lpstr>
      <vt:lpstr>Lispの方言</vt:lpstr>
      <vt:lpstr>Scheme</vt:lpstr>
      <vt:lpstr>Scheme</vt:lpstr>
      <vt:lpstr>Scheme処理系の入手</vt:lpstr>
      <vt:lpstr>起動・終了</vt:lpstr>
      <vt:lpstr>対話環境 (REPL: Read Eval Print Loop)</vt:lpstr>
      <vt:lpstr>対話環境 (REPL: Read Eval Print Loop)</vt:lpstr>
      <vt:lpstr>対話環境 (REPL: Read Eval Print Loop)</vt:lpstr>
      <vt:lpstr>対話環境 (REPL: Read Eval Print Loop)</vt:lpstr>
      <vt:lpstr>対話環境 (REPL: Read Eval Print Loop)</vt:lpstr>
      <vt:lpstr>変数定義（１）</vt:lpstr>
      <vt:lpstr>変数定義（１）</vt:lpstr>
      <vt:lpstr>変数定義（１）</vt:lpstr>
      <vt:lpstr>変数定義（１）</vt:lpstr>
      <vt:lpstr>変数定義（２）：局所変数</vt:lpstr>
      <vt:lpstr>変数定義（２）：局所変数</vt:lpstr>
      <vt:lpstr>変数定義（２）：局所変数</vt:lpstr>
      <vt:lpstr>関数定義</vt:lpstr>
      <vt:lpstr>関数定義</vt:lpstr>
      <vt:lpstr>関数定義</vt:lpstr>
      <vt:lpstr>関数定義</vt:lpstr>
      <vt:lpstr>関数定義</vt:lpstr>
      <vt:lpstr>関数定義</vt:lpstr>
      <vt:lpstr>階乗の計算</vt:lpstr>
      <vt:lpstr>階乗の計算</vt:lpstr>
      <vt:lpstr>階乗の計算</vt:lpstr>
      <vt:lpstr>Fibonacci数の計算</vt:lpstr>
      <vt:lpstr>Fibonacci数の計算</vt:lpstr>
      <vt:lpstr>Fibonacci数の計算</vt:lpstr>
      <vt:lpstr>引用符（１）</vt:lpstr>
      <vt:lpstr>引用符（１）</vt:lpstr>
      <vt:lpstr>引用符（１）</vt:lpstr>
      <vt:lpstr>引用符（１）</vt:lpstr>
      <vt:lpstr>引用符（２）</vt:lpstr>
      <vt:lpstr>リスト</vt:lpstr>
      <vt:lpstr>リストの生成（1）</vt:lpstr>
      <vt:lpstr>リストの生成（1）</vt:lpstr>
      <vt:lpstr>リストの生成（1）</vt:lpstr>
      <vt:lpstr>リストの生成（1）</vt:lpstr>
      <vt:lpstr>リストの生成（1）</vt:lpstr>
      <vt:lpstr>リストの生成（2）</vt:lpstr>
      <vt:lpstr>リストの要素の参照</vt:lpstr>
      <vt:lpstr>リストの要素の参照</vt:lpstr>
      <vt:lpstr>リストの要素の参照</vt:lpstr>
      <vt:lpstr>リストの要素の参照</vt:lpstr>
      <vt:lpstr>リストの要素の参照</vt:lpstr>
      <vt:lpstr>リストへの要素追加</vt:lpstr>
      <vt:lpstr>リストへの要素追加</vt:lpstr>
      <vt:lpstr>リストへの要素追加</vt:lpstr>
      <vt:lpstr>リストへの要素追加</vt:lpstr>
      <vt:lpstr>リストへの要素追加</vt:lpstr>
      <vt:lpstr>リストの長さを求める関数</vt:lpstr>
      <vt:lpstr>リストの長さを求める関数</vt:lpstr>
      <vt:lpstr>リストの長さを求める関数</vt:lpstr>
      <vt:lpstr>リストの長さを求める関数</vt:lpstr>
      <vt:lpstr>リストの長さを求める関数</vt:lpstr>
      <vt:lpstr>リストを結合する関数</vt:lpstr>
      <vt:lpstr>リストを結合する関数</vt:lpstr>
      <vt:lpstr>リストを結合する関数</vt:lpstr>
      <vt:lpstr>リストを結合する関数</vt:lpstr>
      <vt:lpstr>リストを結合する関数</vt:lpstr>
      <vt:lpstr>リストを結合する関数</vt:lpstr>
      <vt:lpstr>リストを結合する関数</vt:lpstr>
      <vt:lpstr>リストを結合する関数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リストを逆順に並べ換える関数</vt:lpstr>
      <vt:lpstr>リストが要素を含むか判定</vt:lpstr>
      <vt:lpstr>リストが要素を含むか判定</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リスト処理の練習問題（自習用）</vt:lpstr>
      <vt:lpstr>式の評価</vt:lpstr>
      <vt:lpstr>フォームの分類（リスト・フォーム）</vt:lpstr>
      <vt:lpstr>フォームの分類（リスト以外）</vt:lpstr>
      <vt:lpstr>consセル（１）</vt:lpstr>
      <vt:lpstr>consセル（２）</vt:lpstr>
      <vt:lpstr>consセル（２）</vt:lpstr>
      <vt:lpstr>consセル（２）</vt:lpstr>
      <vt:lpstr>consセル（２）</vt:lpstr>
      <vt:lpstr>consセル（２）</vt:lpstr>
      <vt:lpstr>consセル（２）</vt:lpstr>
      <vt:lpstr>consセル（２）</vt:lpstr>
      <vt:lpstr>consセル（２）</vt:lpstr>
      <vt:lpstr>consセル（２）</vt:lpstr>
      <vt:lpstr>consセル（２）</vt:lpstr>
      <vt:lpstr>consセル（３）</vt:lpstr>
      <vt:lpstr>consセル（３）</vt:lpstr>
      <vt:lpstr>consセル（３）</vt:lpstr>
      <vt:lpstr>consセル（３）</vt:lpstr>
      <vt:lpstr>consセル（３）</vt:lpstr>
      <vt:lpstr>consセル（３）</vt:lpstr>
      <vt:lpstr>consセル（４）</vt:lpstr>
      <vt:lpstr>consセル（４）</vt:lpstr>
      <vt:lpstr>consセル（４）</vt:lpstr>
      <vt:lpstr>consセル（5）</vt:lpstr>
      <vt:lpstr>consセル（5）</vt:lpstr>
      <vt:lpstr>consセル（5）</vt:lpstr>
      <vt:lpstr>consセル（6）</vt:lpstr>
      <vt:lpstr>consセル（6）</vt:lpstr>
      <vt:lpstr>consセル（6）</vt:lpstr>
      <vt:lpstr>consセル（6）</vt:lpstr>
      <vt:lpstr>consセル（6）</vt:lpstr>
      <vt:lpstr>データの比較</vt:lpstr>
      <vt:lpstr>eq?とequal?の違い</vt:lpstr>
      <vt:lpstr>eq?とequal?の違い</vt:lpstr>
      <vt:lpstr>eq?とequal?の違い</vt:lpstr>
      <vt:lpstr>eq?とequal?の違い</vt:lpstr>
      <vt:lpstr>eq?とequal?の違い</vt:lpstr>
      <vt:lpstr>eq?とequal?の違い</vt:lpstr>
      <vt:lpstr>eq?とequal?の違い</vt:lpstr>
      <vt:lpstr>eq?とequal?の違い</vt:lpstr>
      <vt:lpstr>eq?とequal?の違い</vt:lpstr>
      <vt:lpstr>eq?とequal?の違い</vt:lpstr>
      <vt:lpstr>eq?とequal?の違い</vt:lpstr>
      <vt:lpstr>equal?の定義</vt:lpstr>
      <vt:lpstr>画面への出力（1）</vt:lpstr>
      <vt:lpstr>画面への出力（2）</vt:lpstr>
      <vt:lpstr>キーボードからの入力</vt:lpstr>
      <vt:lpstr>ファイルへ出力</vt:lpstr>
      <vt:lpstr>ファイルから入力</vt:lpstr>
      <vt:lpstr>ファイル入出力のための関数</vt:lpstr>
      <vt:lpstr>call-with-output-file</vt:lpstr>
      <vt:lpstr>call-with-input-file</vt:lpstr>
      <vt:lpstr>プログラムファイルのロード</vt:lpstr>
      <vt:lpstr>関数実行のトレース</vt:lpstr>
      <vt:lpstr>主な組み込み関数（数値）</vt:lpstr>
      <vt:lpstr>主な組み込み関数（リスト）</vt:lpstr>
      <vt:lpstr>主な組み込み関数 （等号・論理演算）</vt:lpstr>
      <vt:lpstr>主な組み込み関数（データ型述語）</vt:lpstr>
      <vt:lpstr>その他の組み込み関数</vt:lpstr>
      <vt:lpstr>レポートについて</vt:lpstr>
      <vt:lpstr>レポートについて</vt:lpstr>
      <vt:lpstr>おすすめエディタ</vt:lpstr>
      <vt:lpstr>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(TUT-)Scheme入門</dc:title>
  <dc:creator>hiraisi</dc:creator>
  <cp:lastModifiedBy>Tasuku HIRAISHI</cp:lastModifiedBy>
  <cp:revision>236</cp:revision>
  <dcterms:created xsi:type="dcterms:W3CDTF">2008-10-17T13:36:13Z</dcterms:created>
  <dcterms:modified xsi:type="dcterms:W3CDTF">2024-07-25T09:38:03Z</dcterms:modified>
</cp:coreProperties>
</file>